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5"/>
  </p:notesMasterIdLst>
  <p:handoutMasterIdLst>
    <p:handoutMasterId r:id="rId346"/>
  </p:handoutMasterIdLst>
  <p:sldIdLst>
    <p:sldId id="256" r:id="rId3"/>
    <p:sldId id="257" r:id="rId4"/>
    <p:sldId id="258" r:id="rId5"/>
    <p:sldId id="262" r:id="rId6"/>
    <p:sldId id="261" r:id="rId7"/>
    <p:sldId id="263" r:id="rId8"/>
    <p:sldId id="265" r:id="rId9"/>
    <p:sldId id="264" r:id="rId10"/>
    <p:sldId id="266" r:id="rId11"/>
    <p:sldId id="269" r:id="rId12"/>
    <p:sldId id="270" r:id="rId13"/>
    <p:sldId id="267" r:id="rId14"/>
    <p:sldId id="268" r:id="rId15"/>
    <p:sldId id="274"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59" r:id="rId40"/>
    <p:sldId id="260"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00"/>
    <p:restoredTop sz="94717"/>
  </p:normalViewPr>
  <p:slideViewPr>
    <p:cSldViewPr snapToGrid="0" snapToObjects="1" showGuides="1">
      <p:cViewPr varScale="1">
        <p:scale>
          <a:sx n="114" d="100"/>
          <a:sy n="114" d="100"/>
        </p:scale>
        <p:origin x="184" y="10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handoutMaster" Target="handoutMasters/handout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viewProps" Target="viewProps.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slide" Target="slides/slide326.xml"/><Relationship Id="rId349"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tableStyles" Target="tableStyles.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notesMaster" Target="notesMasters/notesMaster1.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presProps" Target="presProps.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0DF567-F890-B2D3-4221-E33C023D603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51DFC90-4147-5BE4-9F8F-567C9863D03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B0C006B-BAA4-2943-8C7B-2A4687A0EE3E}" type="datetimeFigureOut">
              <a:rPr lang="en-US" altLang="en-US"/>
              <a:pPr/>
              <a:t>8/11/23</a:t>
            </a:fld>
            <a:endParaRPr lang="en-US" altLang="en-US"/>
          </a:p>
        </p:txBody>
      </p:sp>
      <p:sp>
        <p:nvSpPr>
          <p:cNvPr id="4" name="Footer Placeholder 3">
            <a:extLst>
              <a:ext uri="{FF2B5EF4-FFF2-40B4-BE49-F238E27FC236}">
                <a16:creationId xmlns:a16="http://schemas.microsoft.com/office/drawing/2014/main" id="{3A14BE1A-CED6-1AB1-7DC4-9098CD6A6A6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8BE48FA7-CAAD-AB3D-ECF1-52D7146276B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CBD9DE0-8229-874F-8519-59C3AAD4B02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1489E-2F1D-AD4A-F34A-DADF2271D5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A8DE61E-0631-9747-E503-6C429DA3681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01281F1-05C0-5E43-A031-F9C429912EBF}" type="datetimeFigureOut">
              <a:rPr lang="en-US" altLang="en-US"/>
              <a:pPr/>
              <a:t>8/11/23</a:t>
            </a:fld>
            <a:endParaRPr lang="en-US" altLang="en-US"/>
          </a:p>
        </p:txBody>
      </p:sp>
      <p:sp>
        <p:nvSpPr>
          <p:cNvPr id="4" name="Slide Image Placeholder 3">
            <a:extLst>
              <a:ext uri="{FF2B5EF4-FFF2-40B4-BE49-F238E27FC236}">
                <a16:creationId xmlns:a16="http://schemas.microsoft.com/office/drawing/2014/main" id="{8ED09A91-BCB8-37DA-FE80-428F15A5BD8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36A8D1F-8879-89FD-9E49-0FE2C996116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DA92D4-083A-C074-068D-929A47E49A4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2F73C4EA-F3D0-E72E-40C3-CB84345DBB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0A866A-B54F-1145-8F43-7BBA822F146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pitchFamily="-93" charset="-128"/>
        <a:cs typeface="+mn-cs"/>
      </a:defRPr>
    </a:lvl1pPr>
    <a:lvl2pPr marL="4572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A866A-B54F-1145-8F43-7BBA822F1460}" type="slidenum">
              <a:rPr lang="en-US" altLang="en-US" smtClean="0"/>
              <a:pPr/>
              <a:t>165</a:t>
            </a:fld>
            <a:endParaRPr lang="en-US" altLang="en-US"/>
          </a:p>
        </p:txBody>
      </p:sp>
    </p:spTree>
    <p:extLst>
      <p:ext uri="{BB962C8B-B14F-4D97-AF65-F5344CB8AC3E}">
        <p14:creationId xmlns:p14="http://schemas.microsoft.com/office/powerpoint/2010/main" val="128516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DEDF9-E30F-EF49-9D64-2DC6E2C4F76B}" type="slidenum">
              <a:rPr lang="en-US" smtClean="0"/>
              <a:t>251</a:t>
            </a:fld>
            <a:endParaRPr lang="en-US"/>
          </a:p>
        </p:txBody>
      </p:sp>
    </p:spTree>
    <p:extLst>
      <p:ext uri="{BB962C8B-B14F-4D97-AF65-F5344CB8AC3E}">
        <p14:creationId xmlns:p14="http://schemas.microsoft.com/office/powerpoint/2010/main" val="18401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57A2A14-463E-9205-D744-6380E0DCE228}"/>
              </a:ext>
            </a:extLst>
          </p:cNvPr>
          <p:cNvSpPr>
            <a:spLocks noGrp="1"/>
          </p:cNvSpPr>
          <p:nvPr>
            <p:ph type="dt" sz="half" idx="10"/>
          </p:nvPr>
        </p:nvSpPr>
        <p:spPr/>
        <p:txBody>
          <a:bodyPr/>
          <a:lstStyle>
            <a:lvl1pPr>
              <a:defRPr/>
            </a:lvl1pPr>
          </a:lstStyle>
          <a:p>
            <a:fld id="{56E91FAC-55E7-794F-9FD3-37A8D984C978}" type="datetime1">
              <a:rPr lang="en-US" altLang="en-US"/>
              <a:pPr/>
              <a:t>8/11/23</a:t>
            </a:fld>
            <a:endParaRPr lang="en-US" altLang="en-US"/>
          </a:p>
        </p:txBody>
      </p:sp>
      <p:sp>
        <p:nvSpPr>
          <p:cNvPr id="5" name="Footer Placeholder 4">
            <a:extLst>
              <a:ext uri="{FF2B5EF4-FFF2-40B4-BE49-F238E27FC236}">
                <a16:creationId xmlns:a16="http://schemas.microsoft.com/office/drawing/2014/main" id="{7CB26779-CBA9-0DAD-01D4-CC86032665BF}"/>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81E1CA6F-FE1D-F8EF-B0B8-2DB105B689E2}"/>
              </a:ext>
            </a:extLst>
          </p:cNvPr>
          <p:cNvSpPr>
            <a:spLocks noGrp="1"/>
          </p:cNvSpPr>
          <p:nvPr>
            <p:ph type="sldNum" sz="quarter" idx="12"/>
          </p:nvPr>
        </p:nvSpPr>
        <p:spPr/>
        <p:txBody>
          <a:bodyPr/>
          <a:lstStyle>
            <a:lvl1pPr>
              <a:defRPr/>
            </a:lvl1pPr>
          </a:lstStyle>
          <a:p>
            <a:fld id="{7929BBA5-7D35-0149-BC6C-8FA7B357701A}" type="slidenum">
              <a:rPr lang="en-US" altLang="en-US"/>
              <a:pPr/>
              <a:t>‹#›</a:t>
            </a:fld>
            <a:endParaRPr lang="en-US" altLang="en-US"/>
          </a:p>
        </p:txBody>
      </p:sp>
    </p:spTree>
    <p:extLst>
      <p:ext uri="{BB962C8B-B14F-4D97-AF65-F5344CB8AC3E}">
        <p14:creationId xmlns:p14="http://schemas.microsoft.com/office/powerpoint/2010/main" val="319021545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83FD1-60D0-E088-148B-1CCAFB7ADB9B}"/>
              </a:ext>
            </a:extLst>
          </p:cNvPr>
          <p:cNvSpPr>
            <a:spLocks noGrp="1"/>
          </p:cNvSpPr>
          <p:nvPr>
            <p:ph type="dt" sz="half" idx="10"/>
          </p:nvPr>
        </p:nvSpPr>
        <p:spPr/>
        <p:txBody>
          <a:bodyPr/>
          <a:lstStyle>
            <a:lvl1pPr>
              <a:defRPr/>
            </a:lvl1pPr>
          </a:lstStyle>
          <a:p>
            <a:fld id="{2D9EF1D3-A817-9046-A25B-CE96013DECF9}" type="datetime1">
              <a:rPr lang="en-US" altLang="en-US"/>
              <a:pPr/>
              <a:t>8/11/23</a:t>
            </a:fld>
            <a:endParaRPr lang="en-US" altLang="en-US"/>
          </a:p>
        </p:txBody>
      </p:sp>
      <p:sp>
        <p:nvSpPr>
          <p:cNvPr id="5" name="Footer Placeholder 4">
            <a:extLst>
              <a:ext uri="{FF2B5EF4-FFF2-40B4-BE49-F238E27FC236}">
                <a16:creationId xmlns:a16="http://schemas.microsoft.com/office/drawing/2014/main" id="{104697E8-209F-26E4-C0E0-9810EF6858FF}"/>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9D24E412-6890-406B-B30C-98BF7062F8B5}"/>
              </a:ext>
            </a:extLst>
          </p:cNvPr>
          <p:cNvSpPr>
            <a:spLocks noGrp="1"/>
          </p:cNvSpPr>
          <p:nvPr>
            <p:ph type="sldNum" sz="quarter" idx="12"/>
          </p:nvPr>
        </p:nvSpPr>
        <p:spPr/>
        <p:txBody>
          <a:bodyPr/>
          <a:lstStyle>
            <a:lvl1pPr>
              <a:defRPr/>
            </a:lvl1pPr>
          </a:lstStyle>
          <a:p>
            <a:fld id="{1EB509E0-A6E5-2C41-A76F-3C90A9A01219}" type="slidenum">
              <a:rPr lang="en-US" altLang="en-US"/>
              <a:pPr/>
              <a:t>‹#›</a:t>
            </a:fld>
            <a:endParaRPr lang="en-US" altLang="en-US"/>
          </a:p>
        </p:txBody>
      </p:sp>
    </p:spTree>
    <p:extLst>
      <p:ext uri="{BB962C8B-B14F-4D97-AF65-F5344CB8AC3E}">
        <p14:creationId xmlns:p14="http://schemas.microsoft.com/office/powerpoint/2010/main" val="2302405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7900A-DC37-509A-78FA-6402ED6C9310}"/>
              </a:ext>
            </a:extLst>
          </p:cNvPr>
          <p:cNvSpPr>
            <a:spLocks noGrp="1"/>
          </p:cNvSpPr>
          <p:nvPr>
            <p:ph type="dt" sz="half" idx="10"/>
          </p:nvPr>
        </p:nvSpPr>
        <p:spPr/>
        <p:txBody>
          <a:bodyPr/>
          <a:lstStyle>
            <a:lvl1pPr>
              <a:defRPr/>
            </a:lvl1pPr>
          </a:lstStyle>
          <a:p>
            <a:fld id="{5A25F454-6B50-9344-875B-177B7ECF37BB}" type="datetime1">
              <a:rPr lang="en-US" altLang="en-US"/>
              <a:pPr/>
              <a:t>8/11/23</a:t>
            </a:fld>
            <a:endParaRPr lang="en-US" altLang="en-US"/>
          </a:p>
        </p:txBody>
      </p:sp>
      <p:sp>
        <p:nvSpPr>
          <p:cNvPr id="5" name="Footer Placeholder 4">
            <a:extLst>
              <a:ext uri="{FF2B5EF4-FFF2-40B4-BE49-F238E27FC236}">
                <a16:creationId xmlns:a16="http://schemas.microsoft.com/office/drawing/2014/main" id="{C52D034F-ED15-5509-DBA8-A97F2E434D5C}"/>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1BAC8B26-6F61-1729-4936-AFC56D7735AC}"/>
              </a:ext>
            </a:extLst>
          </p:cNvPr>
          <p:cNvSpPr>
            <a:spLocks noGrp="1"/>
          </p:cNvSpPr>
          <p:nvPr>
            <p:ph type="sldNum" sz="quarter" idx="12"/>
          </p:nvPr>
        </p:nvSpPr>
        <p:spPr/>
        <p:txBody>
          <a:bodyPr/>
          <a:lstStyle>
            <a:lvl1pPr>
              <a:defRPr/>
            </a:lvl1pPr>
          </a:lstStyle>
          <a:p>
            <a:fld id="{D80A01A6-02B9-EC43-882B-D5BDE8BACBC6}" type="slidenum">
              <a:rPr lang="en-US" altLang="en-US"/>
              <a:pPr/>
              <a:t>‹#›</a:t>
            </a:fld>
            <a:endParaRPr lang="en-US" altLang="en-US"/>
          </a:p>
        </p:txBody>
      </p:sp>
    </p:spTree>
    <p:extLst>
      <p:ext uri="{BB962C8B-B14F-4D97-AF65-F5344CB8AC3E}">
        <p14:creationId xmlns:p14="http://schemas.microsoft.com/office/powerpoint/2010/main" val="116876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87E539-2183-161F-CDFF-59E8221194BD}"/>
              </a:ext>
            </a:extLst>
          </p:cNvPr>
          <p:cNvSpPr>
            <a:spLocks noGrp="1"/>
          </p:cNvSpPr>
          <p:nvPr>
            <p:ph type="dt" sz="half" idx="10"/>
          </p:nvPr>
        </p:nvSpPr>
        <p:spPr/>
        <p:txBody>
          <a:bodyPr/>
          <a:lstStyle>
            <a:lvl1pPr>
              <a:defRPr/>
            </a:lvl1pPr>
          </a:lstStyle>
          <a:p>
            <a:fld id="{68BEE01E-D1B9-3B41-8EC0-B4EBB0B5E3BE}" type="datetime1">
              <a:rPr lang="en-US" altLang="en-US"/>
              <a:pPr/>
              <a:t>8/11/23</a:t>
            </a:fld>
            <a:endParaRPr lang="en-US" altLang="en-US"/>
          </a:p>
        </p:txBody>
      </p:sp>
      <p:sp>
        <p:nvSpPr>
          <p:cNvPr id="5" name="Footer Placeholder 4">
            <a:extLst>
              <a:ext uri="{FF2B5EF4-FFF2-40B4-BE49-F238E27FC236}">
                <a16:creationId xmlns:a16="http://schemas.microsoft.com/office/drawing/2014/main" id="{23B5D98D-E5D9-DC89-BEC9-AB4207C19D4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EC153A79-CCEF-A085-A859-3EDDFC52D4DC}"/>
              </a:ext>
            </a:extLst>
          </p:cNvPr>
          <p:cNvSpPr>
            <a:spLocks noGrp="1"/>
          </p:cNvSpPr>
          <p:nvPr>
            <p:ph type="sldNum" sz="quarter" idx="12"/>
          </p:nvPr>
        </p:nvSpPr>
        <p:spPr/>
        <p:txBody>
          <a:bodyPr/>
          <a:lstStyle>
            <a:lvl1pPr>
              <a:defRPr/>
            </a:lvl1pPr>
          </a:lstStyle>
          <a:p>
            <a:fld id="{02591AD8-85D5-6C4A-BB62-4FE34AE0AF35}" type="slidenum">
              <a:rPr lang="en-US" altLang="en-US"/>
              <a:pPr/>
              <a:t>‹#›</a:t>
            </a:fld>
            <a:endParaRPr lang="en-US" altLang="en-US"/>
          </a:p>
        </p:txBody>
      </p:sp>
    </p:spTree>
    <p:extLst>
      <p:ext uri="{BB962C8B-B14F-4D97-AF65-F5344CB8AC3E}">
        <p14:creationId xmlns:p14="http://schemas.microsoft.com/office/powerpoint/2010/main" val="1497222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DF4CF-8FD6-D261-7F65-E881FC0495E4}"/>
              </a:ext>
            </a:extLst>
          </p:cNvPr>
          <p:cNvSpPr>
            <a:spLocks noGrp="1"/>
          </p:cNvSpPr>
          <p:nvPr>
            <p:ph type="dt" sz="half" idx="10"/>
          </p:nvPr>
        </p:nvSpPr>
        <p:spPr/>
        <p:txBody>
          <a:bodyPr/>
          <a:lstStyle>
            <a:lvl1pPr>
              <a:defRPr/>
            </a:lvl1pPr>
          </a:lstStyle>
          <a:p>
            <a:fld id="{43E3DEB5-9236-CF4D-B8D5-22A9CECA3805}" type="datetime1">
              <a:rPr lang="en-US" altLang="en-US"/>
              <a:pPr/>
              <a:t>8/11/23</a:t>
            </a:fld>
            <a:endParaRPr lang="en-US" altLang="en-US"/>
          </a:p>
        </p:txBody>
      </p:sp>
      <p:sp>
        <p:nvSpPr>
          <p:cNvPr id="5" name="Footer Placeholder 4">
            <a:extLst>
              <a:ext uri="{FF2B5EF4-FFF2-40B4-BE49-F238E27FC236}">
                <a16:creationId xmlns:a16="http://schemas.microsoft.com/office/drawing/2014/main" id="{12205411-C07F-894A-A80E-C875BF45996E}"/>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42F61B78-0212-EA36-CD01-D4789642A521}"/>
              </a:ext>
            </a:extLst>
          </p:cNvPr>
          <p:cNvSpPr>
            <a:spLocks noGrp="1"/>
          </p:cNvSpPr>
          <p:nvPr>
            <p:ph type="sldNum" sz="quarter" idx="12"/>
          </p:nvPr>
        </p:nvSpPr>
        <p:spPr/>
        <p:txBody>
          <a:bodyPr/>
          <a:lstStyle>
            <a:lvl1pPr>
              <a:defRPr/>
            </a:lvl1pPr>
          </a:lstStyle>
          <a:p>
            <a:fld id="{DDB924ED-713B-6840-8C7D-58479CDAFDE8}" type="slidenum">
              <a:rPr lang="en-US" altLang="en-US"/>
              <a:pPr/>
              <a:t>‹#›</a:t>
            </a:fld>
            <a:endParaRPr lang="en-US" altLang="en-US"/>
          </a:p>
        </p:txBody>
      </p:sp>
    </p:spTree>
    <p:extLst>
      <p:ext uri="{BB962C8B-B14F-4D97-AF65-F5344CB8AC3E}">
        <p14:creationId xmlns:p14="http://schemas.microsoft.com/office/powerpoint/2010/main" val="409057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3A456C-A074-77C7-FB6B-BB94FB1E903A}"/>
              </a:ext>
            </a:extLst>
          </p:cNvPr>
          <p:cNvSpPr>
            <a:spLocks noGrp="1"/>
          </p:cNvSpPr>
          <p:nvPr>
            <p:ph type="dt" sz="half" idx="10"/>
          </p:nvPr>
        </p:nvSpPr>
        <p:spPr/>
        <p:txBody>
          <a:bodyPr/>
          <a:lstStyle>
            <a:lvl1pPr>
              <a:defRPr/>
            </a:lvl1pPr>
          </a:lstStyle>
          <a:p>
            <a:fld id="{CF816724-14AC-3942-9F02-B9F200B4A820}" type="datetime1">
              <a:rPr lang="en-US" altLang="en-US"/>
              <a:pPr/>
              <a:t>8/11/23</a:t>
            </a:fld>
            <a:endParaRPr lang="en-US" altLang="en-US"/>
          </a:p>
        </p:txBody>
      </p:sp>
      <p:sp>
        <p:nvSpPr>
          <p:cNvPr id="5" name="Footer Placeholder 4">
            <a:extLst>
              <a:ext uri="{FF2B5EF4-FFF2-40B4-BE49-F238E27FC236}">
                <a16:creationId xmlns:a16="http://schemas.microsoft.com/office/drawing/2014/main" id="{001C9427-0A53-9B75-C7CA-E14823DAFE5C}"/>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643FEC3E-74C8-2192-F252-F55477C59833}"/>
              </a:ext>
            </a:extLst>
          </p:cNvPr>
          <p:cNvSpPr>
            <a:spLocks noGrp="1"/>
          </p:cNvSpPr>
          <p:nvPr>
            <p:ph type="sldNum" sz="quarter" idx="12"/>
          </p:nvPr>
        </p:nvSpPr>
        <p:spPr/>
        <p:txBody>
          <a:bodyPr/>
          <a:lstStyle>
            <a:lvl1pPr>
              <a:defRPr/>
            </a:lvl1pPr>
          </a:lstStyle>
          <a:p>
            <a:fld id="{AE402651-6C36-1044-ABC3-7CA9C5B90F8F}" type="slidenum">
              <a:rPr lang="en-US" altLang="en-US"/>
              <a:pPr/>
              <a:t>‹#›</a:t>
            </a:fld>
            <a:endParaRPr lang="en-US" altLang="en-US"/>
          </a:p>
        </p:txBody>
      </p:sp>
    </p:spTree>
    <p:extLst>
      <p:ext uri="{BB962C8B-B14F-4D97-AF65-F5344CB8AC3E}">
        <p14:creationId xmlns:p14="http://schemas.microsoft.com/office/powerpoint/2010/main" val="42639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5D17AE-A992-F695-18E3-1A89D9AD1487}"/>
              </a:ext>
            </a:extLst>
          </p:cNvPr>
          <p:cNvSpPr>
            <a:spLocks noGrp="1"/>
          </p:cNvSpPr>
          <p:nvPr>
            <p:ph type="dt" sz="half" idx="10"/>
          </p:nvPr>
        </p:nvSpPr>
        <p:spPr/>
        <p:txBody>
          <a:bodyPr/>
          <a:lstStyle>
            <a:lvl1pPr>
              <a:defRPr/>
            </a:lvl1pPr>
          </a:lstStyle>
          <a:p>
            <a:fld id="{161E8004-0C49-814E-9AE6-EB900983444C}" type="datetime1">
              <a:rPr lang="en-US" altLang="en-US"/>
              <a:pPr/>
              <a:t>8/11/23</a:t>
            </a:fld>
            <a:endParaRPr lang="en-US" altLang="en-US"/>
          </a:p>
        </p:txBody>
      </p:sp>
      <p:sp>
        <p:nvSpPr>
          <p:cNvPr id="6" name="Footer Placeholder 4">
            <a:extLst>
              <a:ext uri="{FF2B5EF4-FFF2-40B4-BE49-F238E27FC236}">
                <a16:creationId xmlns:a16="http://schemas.microsoft.com/office/drawing/2014/main" id="{6257F410-4219-2671-4459-BEF5CBA2A871}"/>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D473401F-6175-0583-F816-20C7AA01822F}"/>
              </a:ext>
            </a:extLst>
          </p:cNvPr>
          <p:cNvSpPr>
            <a:spLocks noGrp="1"/>
          </p:cNvSpPr>
          <p:nvPr>
            <p:ph type="sldNum" sz="quarter" idx="12"/>
          </p:nvPr>
        </p:nvSpPr>
        <p:spPr/>
        <p:txBody>
          <a:bodyPr/>
          <a:lstStyle>
            <a:lvl1pPr>
              <a:defRPr/>
            </a:lvl1pPr>
          </a:lstStyle>
          <a:p>
            <a:fld id="{54B68510-E2B9-AC4F-9B2E-48644781490E}" type="slidenum">
              <a:rPr lang="en-US" altLang="en-US"/>
              <a:pPr/>
              <a:t>‹#›</a:t>
            </a:fld>
            <a:endParaRPr lang="en-US" altLang="en-US"/>
          </a:p>
        </p:txBody>
      </p:sp>
    </p:spTree>
    <p:extLst>
      <p:ext uri="{BB962C8B-B14F-4D97-AF65-F5344CB8AC3E}">
        <p14:creationId xmlns:p14="http://schemas.microsoft.com/office/powerpoint/2010/main" val="1596867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863455-752A-958B-5160-61758A385DC8}"/>
              </a:ext>
            </a:extLst>
          </p:cNvPr>
          <p:cNvSpPr>
            <a:spLocks noGrp="1"/>
          </p:cNvSpPr>
          <p:nvPr>
            <p:ph type="dt" sz="half" idx="10"/>
          </p:nvPr>
        </p:nvSpPr>
        <p:spPr/>
        <p:txBody>
          <a:bodyPr/>
          <a:lstStyle>
            <a:lvl1pPr>
              <a:defRPr/>
            </a:lvl1pPr>
          </a:lstStyle>
          <a:p>
            <a:fld id="{14664229-2F99-FB4B-B9D4-1AA90252CE0D}" type="datetime1">
              <a:rPr lang="en-US" altLang="en-US"/>
              <a:pPr/>
              <a:t>8/11/23</a:t>
            </a:fld>
            <a:endParaRPr lang="en-US" altLang="en-US"/>
          </a:p>
        </p:txBody>
      </p:sp>
      <p:sp>
        <p:nvSpPr>
          <p:cNvPr id="8" name="Footer Placeholder 4">
            <a:extLst>
              <a:ext uri="{FF2B5EF4-FFF2-40B4-BE49-F238E27FC236}">
                <a16:creationId xmlns:a16="http://schemas.microsoft.com/office/drawing/2014/main" id="{D21FF19A-195D-7B7D-ED69-CE1169B2161F}"/>
              </a:ext>
            </a:extLst>
          </p:cNvPr>
          <p:cNvSpPr>
            <a:spLocks noGrp="1"/>
          </p:cNvSpPr>
          <p:nvPr>
            <p:ph type="ftr" sz="quarter" idx="11"/>
          </p:nvPr>
        </p:nvSpPr>
        <p:spPr/>
        <p:txBody>
          <a:bodyPr/>
          <a:lstStyle>
            <a:lvl1pPr>
              <a:defRPr/>
            </a:lvl1pPr>
          </a:lstStyle>
          <a:p>
            <a:pPr>
              <a:defRPr/>
            </a:pPr>
            <a:r>
              <a:rPr lang="en-US"/>
              <a:t>NIV</a:t>
            </a:r>
          </a:p>
        </p:txBody>
      </p:sp>
      <p:sp>
        <p:nvSpPr>
          <p:cNvPr id="9" name="Slide Number Placeholder 5">
            <a:extLst>
              <a:ext uri="{FF2B5EF4-FFF2-40B4-BE49-F238E27FC236}">
                <a16:creationId xmlns:a16="http://schemas.microsoft.com/office/drawing/2014/main" id="{C1E1D5DA-D321-F51B-3B3B-64F180089B63}"/>
              </a:ext>
            </a:extLst>
          </p:cNvPr>
          <p:cNvSpPr>
            <a:spLocks noGrp="1"/>
          </p:cNvSpPr>
          <p:nvPr>
            <p:ph type="sldNum" sz="quarter" idx="12"/>
          </p:nvPr>
        </p:nvSpPr>
        <p:spPr/>
        <p:txBody>
          <a:bodyPr/>
          <a:lstStyle>
            <a:lvl1pPr>
              <a:defRPr/>
            </a:lvl1pPr>
          </a:lstStyle>
          <a:p>
            <a:fld id="{ECF75674-F4C9-C145-A8E9-C19B7D5BDD26}" type="slidenum">
              <a:rPr lang="en-US" altLang="en-US"/>
              <a:pPr/>
              <a:t>‹#›</a:t>
            </a:fld>
            <a:endParaRPr lang="en-US" altLang="en-US"/>
          </a:p>
        </p:txBody>
      </p:sp>
    </p:spTree>
    <p:extLst>
      <p:ext uri="{BB962C8B-B14F-4D97-AF65-F5344CB8AC3E}">
        <p14:creationId xmlns:p14="http://schemas.microsoft.com/office/powerpoint/2010/main" val="361322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781297-BB24-7F52-394A-D7ED6F17F3D1}"/>
              </a:ext>
            </a:extLst>
          </p:cNvPr>
          <p:cNvSpPr>
            <a:spLocks noGrp="1"/>
          </p:cNvSpPr>
          <p:nvPr>
            <p:ph type="dt" sz="half" idx="10"/>
          </p:nvPr>
        </p:nvSpPr>
        <p:spPr/>
        <p:txBody>
          <a:bodyPr/>
          <a:lstStyle>
            <a:lvl1pPr>
              <a:defRPr/>
            </a:lvl1pPr>
          </a:lstStyle>
          <a:p>
            <a:fld id="{D1F78666-FF7D-ED4A-A4C8-E5E0916A15EB}" type="datetime1">
              <a:rPr lang="en-US" altLang="en-US"/>
              <a:pPr/>
              <a:t>8/11/23</a:t>
            </a:fld>
            <a:endParaRPr lang="en-US" altLang="en-US"/>
          </a:p>
        </p:txBody>
      </p:sp>
      <p:sp>
        <p:nvSpPr>
          <p:cNvPr id="4" name="Footer Placeholder 4">
            <a:extLst>
              <a:ext uri="{FF2B5EF4-FFF2-40B4-BE49-F238E27FC236}">
                <a16:creationId xmlns:a16="http://schemas.microsoft.com/office/drawing/2014/main" id="{C66C24C3-93B1-4B5A-988F-5AE06503CCAB}"/>
              </a:ext>
            </a:extLst>
          </p:cNvPr>
          <p:cNvSpPr>
            <a:spLocks noGrp="1"/>
          </p:cNvSpPr>
          <p:nvPr>
            <p:ph type="ftr" sz="quarter" idx="11"/>
          </p:nvPr>
        </p:nvSpPr>
        <p:spPr/>
        <p:txBody>
          <a:bodyPr/>
          <a:lstStyle>
            <a:lvl1pPr>
              <a:defRPr/>
            </a:lvl1pPr>
          </a:lstStyle>
          <a:p>
            <a:pPr>
              <a:defRPr/>
            </a:pPr>
            <a:r>
              <a:rPr lang="en-US"/>
              <a:t>NIV</a:t>
            </a:r>
          </a:p>
        </p:txBody>
      </p:sp>
      <p:sp>
        <p:nvSpPr>
          <p:cNvPr id="5" name="Slide Number Placeholder 5">
            <a:extLst>
              <a:ext uri="{FF2B5EF4-FFF2-40B4-BE49-F238E27FC236}">
                <a16:creationId xmlns:a16="http://schemas.microsoft.com/office/drawing/2014/main" id="{78700E30-2239-F901-A5AA-B9B30D9E5A9E}"/>
              </a:ext>
            </a:extLst>
          </p:cNvPr>
          <p:cNvSpPr>
            <a:spLocks noGrp="1"/>
          </p:cNvSpPr>
          <p:nvPr>
            <p:ph type="sldNum" sz="quarter" idx="12"/>
          </p:nvPr>
        </p:nvSpPr>
        <p:spPr/>
        <p:txBody>
          <a:bodyPr/>
          <a:lstStyle>
            <a:lvl1pPr>
              <a:defRPr/>
            </a:lvl1pPr>
          </a:lstStyle>
          <a:p>
            <a:fld id="{0BF77B71-674A-E040-BCAA-829A9CE20059}" type="slidenum">
              <a:rPr lang="en-US" altLang="en-US"/>
              <a:pPr/>
              <a:t>‹#›</a:t>
            </a:fld>
            <a:endParaRPr lang="en-US" altLang="en-US"/>
          </a:p>
        </p:txBody>
      </p:sp>
    </p:spTree>
    <p:extLst>
      <p:ext uri="{BB962C8B-B14F-4D97-AF65-F5344CB8AC3E}">
        <p14:creationId xmlns:p14="http://schemas.microsoft.com/office/powerpoint/2010/main" val="3268264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44E3EB-60CD-4793-A34C-F3BB930E1526}"/>
              </a:ext>
            </a:extLst>
          </p:cNvPr>
          <p:cNvSpPr>
            <a:spLocks noGrp="1"/>
          </p:cNvSpPr>
          <p:nvPr>
            <p:ph type="dt" sz="half" idx="10"/>
          </p:nvPr>
        </p:nvSpPr>
        <p:spPr/>
        <p:txBody>
          <a:bodyPr/>
          <a:lstStyle>
            <a:lvl1pPr>
              <a:defRPr/>
            </a:lvl1pPr>
          </a:lstStyle>
          <a:p>
            <a:fld id="{08B14D50-F321-7549-94E1-6DB8ADB717D0}" type="datetime1">
              <a:rPr lang="en-US" altLang="en-US"/>
              <a:pPr/>
              <a:t>8/11/23</a:t>
            </a:fld>
            <a:endParaRPr lang="en-US" altLang="en-US"/>
          </a:p>
        </p:txBody>
      </p:sp>
      <p:sp>
        <p:nvSpPr>
          <p:cNvPr id="3" name="Footer Placeholder 4">
            <a:extLst>
              <a:ext uri="{FF2B5EF4-FFF2-40B4-BE49-F238E27FC236}">
                <a16:creationId xmlns:a16="http://schemas.microsoft.com/office/drawing/2014/main" id="{A500C2B2-D8F0-594C-1F94-00B8F26CD7C8}"/>
              </a:ext>
            </a:extLst>
          </p:cNvPr>
          <p:cNvSpPr>
            <a:spLocks noGrp="1"/>
          </p:cNvSpPr>
          <p:nvPr>
            <p:ph type="ftr" sz="quarter" idx="11"/>
          </p:nvPr>
        </p:nvSpPr>
        <p:spPr/>
        <p:txBody>
          <a:bodyPr/>
          <a:lstStyle>
            <a:lvl1pPr>
              <a:defRPr/>
            </a:lvl1pPr>
          </a:lstStyle>
          <a:p>
            <a:pPr>
              <a:defRPr/>
            </a:pPr>
            <a:r>
              <a:rPr lang="en-US"/>
              <a:t>NIV</a:t>
            </a:r>
          </a:p>
        </p:txBody>
      </p:sp>
      <p:sp>
        <p:nvSpPr>
          <p:cNvPr id="4" name="Slide Number Placeholder 5">
            <a:extLst>
              <a:ext uri="{FF2B5EF4-FFF2-40B4-BE49-F238E27FC236}">
                <a16:creationId xmlns:a16="http://schemas.microsoft.com/office/drawing/2014/main" id="{E5EE61D7-DD3E-39C4-6FA7-67AFBCAE07E6}"/>
              </a:ext>
            </a:extLst>
          </p:cNvPr>
          <p:cNvSpPr>
            <a:spLocks noGrp="1"/>
          </p:cNvSpPr>
          <p:nvPr>
            <p:ph type="sldNum" sz="quarter" idx="12"/>
          </p:nvPr>
        </p:nvSpPr>
        <p:spPr/>
        <p:txBody>
          <a:bodyPr/>
          <a:lstStyle>
            <a:lvl1pPr>
              <a:defRPr/>
            </a:lvl1pPr>
          </a:lstStyle>
          <a:p>
            <a:fld id="{D6C76A5F-3D30-2346-A850-51A1C06640B2}" type="slidenum">
              <a:rPr lang="en-US" altLang="en-US"/>
              <a:pPr/>
              <a:t>‹#›</a:t>
            </a:fld>
            <a:endParaRPr lang="en-US" altLang="en-US"/>
          </a:p>
        </p:txBody>
      </p:sp>
    </p:spTree>
    <p:extLst>
      <p:ext uri="{BB962C8B-B14F-4D97-AF65-F5344CB8AC3E}">
        <p14:creationId xmlns:p14="http://schemas.microsoft.com/office/powerpoint/2010/main" val="138568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35BCFD-A60E-584A-952C-DEC6E68DFACD}"/>
              </a:ext>
            </a:extLst>
          </p:cNvPr>
          <p:cNvSpPr>
            <a:spLocks noGrp="1"/>
          </p:cNvSpPr>
          <p:nvPr>
            <p:ph type="dt" sz="half" idx="10"/>
          </p:nvPr>
        </p:nvSpPr>
        <p:spPr/>
        <p:txBody>
          <a:bodyPr/>
          <a:lstStyle>
            <a:lvl1pPr>
              <a:defRPr/>
            </a:lvl1pPr>
          </a:lstStyle>
          <a:p>
            <a:fld id="{EF1FB928-C977-6341-B7F1-8710FEC8AFEC}" type="datetime1">
              <a:rPr lang="en-US" altLang="en-US"/>
              <a:pPr/>
              <a:t>8/11/23</a:t>
            </a:fld>
            <a:endParaRPr lang="en-US" altLang="en-US"/>
          </a:p>
        </p:txBody>
      </p:sp>
      <p:sp>
        <p:nvSpPr>
          <p:cNvPr id="6" name="Footer Placeholder 4">
            <a:extLst>
              <a:ext uri="{FF2B5EF4-FFF2-40B4-BE49-F238E27FC236}">
                <a16:creationId xmlns:a16="http://schemas.microsoft.com/office/drawing/2014/main" id="{82C555FD-9E6C-53FC-1B64-E412E34341F9}"/>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F128357D-8379-2EF1-BD66-3F01E404C0FC}"/>
              </a:ext>
            </a:extLst>
          </p:cNvPr>
          <p:cNvSpPr>
            <a:spLocks noGrp="1"/>
          </p:cNvSpPr>
          <p:nvPr>
            <p:ph type="sldNum" sz="quarter" idx="12"/>
          </p:nvPr>
        </p:nvSpPr>
        <p:spPr/>
        <p:txBody>
          <a:bodyPr/>
          <a:lstStyle>
            <a:lvl1pPr>
              <a:defRPr/>
            </a:lvl1pPr>
          </a:lstStyle>
          <a:p>
            <a:fld id="{747F1F78-E3DE-4F47-B0EE-B29ACF9BCDE3}" type="slidenum">
              <a:rPr lang="en-US" altLang="en-US"/>
              <a:pPr/>
              <a:t>‹#›</a:t>
            </a:fld>
            <a:endParaRPr lang="en-US" altLang="en-US"/>
          </a:p>
        </p:txBody>
      </p:sp>
    </p:spTree>
    <p:extLst>
      <p:ext uri="{BB962C8B-B14F-4D97-AF65-F5344CB8AC3E}">
        <p14:creationId xmlns:p14="http://schemas.microsoft.com/office/powerpoint/2010/main" val="224254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D63E7-6552-BD65-4E67-CD0073D50915}"/>
              </a:ext>
            </a:extLst>
          </p:cNvPr>
          <p:cNvSpPr>
            <a:spLocks noGrp="1"/>
          </p:cNvSpPr>
          <p:nvPr>
            <p:ph type="dt" sz="half" idx="10"/>
          </p:nvPr>
        </p:nvSpPr>
        <p:spPr/>
        <p:txBody>
          <a:bodyPr/>
          <a:lstStyle>
            <a:lvl1pPr>
              <a:defRPr/>
            </a:lvl1pPr>
          </a:lstStyle>
          <a:p>
            <a:fld id="{C81FE41B-A4A9-E047-B17A-D17448CB6267}" type="datetime1">
              <a:rPr lang="en-US" altLang="en-US"/>
              <a:pPr/>
              <a:t>8/11/23</a:t>
            </a:fld>
            <a:endParaRPr lang="en-US" altLang="en-US"/>
          </a:p>
        </p:txBody>
      </p:sp>
      <p:sp>
        <p:nvSpPr>
          <p:cNvPr id="5" name="Footer Placeholder 4">
            <a:extLst>
              <a:ext uri="{FF2B5EF4-FFF2-40B4-BE49-F238E27FC236}">
                <a16:creationId xmlns:a16="http://schemas.microsoft.com/office/drawing/2014/main" id="{CA55147F-5C74-3B7A-89E2-9AB5F52D6449}"/>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3BC9EBDA-AE97-3488-1D2A-22DA7B2BB7E7}"/>
              </a:ext>
            </a:extLst>
          </p:cNvPr>
          <p:cNvSpPr>
            <a:spLocks noGrp="1"/>
          </p:cNvSpPr>
          <p:nvPr>
            <p:ph type="sldNum" sz="quarter" idx="12"/>
          </p:nvPr>
        </p:nvSpPr>
        <p:spPr/>
        <p:txBody>
          <a:bodyPr/>
          <a:lstStyle>
            <a:lvl1pPr>
              <a:defRPr/>
            </a:lvl1pPr>
          </a:lstStyle>
          <a:p>
            <a:fld id="{66C7B086-3FC1-DD41-AD26-8AA19AA1F826}" type="slidenum">
              <a:rPr lang="en-US" altLang="en-US"/>
              <a:pPr/>
              <a:t>‹#›</a:t>
            </a:fld>
            <a:endParaRPr lang="en-US" altLang="en-US"/>
          </a:p>
        </p:txBody>
      </p:sp>
    </p:spTree>
    <p:extLst>
      <p:ext uri="{BB962C8B-B14F-4D97-AF65-F5344CB8AC3E}">
        <p14:creationId xmlns:p14="http://schemas.microsoft.com/office/powerpoint/2010/main" val="37510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2863B4-AFC0-02AA-46B5-839684F239A9}"/>
              </a:ext>
            </a:extLst>
          </p:cNvPr>
          <p:cNvSpPr>
            <a:spLocks noGrp="1"/>
          </p:cNvSpPr>
          <p:nvPr>
            <p:ph type="dt" sz="half" idx="10"/>
          </p:nvPr>
        </p:nvSpPr>
        <p:spPr/>
        <p:txBody>
          <a:bodyPr/>
          <a:lstStyle>
            <a:lvl1pPr>
              <a:defRPr/>
            </a:lvl1pPr>
          </a:lstStyle>
          <a:p>
            <a:fld id="{ADF18859-4100-C94B-89DC-B855A3902087}" type="datetime1">
              <a:rPr lang="en-US" altLang="en-US"/>
              <a:pPr/>
              <a:t>8/11/23</a:t>
            </a:fld>
            <a:endParaRPr lang="en-US" altLang="en-US"/>
          </a:p>
        </p:txBody>
      </p:sp>
      <p:sp>
        <p:nvSpPr>
          <p:cNvPr id="6" name="Footer Placeholder 4">
            <a:extLst>
              <a:ext uri="{FF2B5EF4-FFF2-40B4-BE49-F238E27FC236}">
                <a16:creationId xmlns:a16="http://schemas.microsoft.com/office/drawing/2014/main" id="{C424DD18-CA06-7A57-F44F-FDABBC53B50B}"/>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65B4AF7B-9E00-BA8B-AA40-E7FB20F774B6}"/>
              </a:ext>
            </a:extLst>
          </p:cNvPr>
          <p:cNvSpPr>
            <a:spLocks noGrp="1"/>
          </p:cNvSpPr>
          <p:nvPr>
            <p:ph type="sldNum" sz="quarter" idx="12"/>
          </p:nvPr>
        </p:nvSpPr>
        <p:spPr/>
        <p:txBody>
          <a:bodyPr/>
          <a:lstStyle>
            <a:lvl1pPr>
              <a:defRPr/>
            </a:lvl1pPr>
          </a:lstStyle>
          <a:p>
            <a:fld id="{FB5F21C4-2341-3848-A2F4-B210B0112E63}" type="slidenum">
              <a:rPr lang="en-US" altLang="en-US"/>
              <a:pPr/>
              <a:t>‹#›</a:t>
            </a:fld>
            <a:endParaRPr lang="en-US" altLang="en-US"/>
          </a:p>
        </p:txBody>
      </p:sp>
    </p:spTree>
    <p:extLst>
      <p:ext uri="{BB962C8B-B14F-4D97-AF65-F5344CB8AC3E}">
        <p14:creationId xmlns:p14="http://schemas.microsoft.com/office/powerpoint/2010/main" val="293229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586D2-B956-7B3D-031E-684CB95B9660}"/>
              </a:ext>
            </a:extLst>
          </p:cNvPr>
          <p:cNvSpPr>
            <a:spLocks noGrp="1"/>
          </p:cNvSpPr>
          <p:nvPr>
            <p:ph type="dt" sz="half" idx="10"/>
          </p:nvPr>
        </p:nvSpPr>
        <p:spPr/>
        <p:txBody>
          <a:bodyPr/>
          <a:lstStyle>
            <a:lvl1pPr>
              <a:defRPr/>
            </a:lvl1pPr>
          </a:lstStyle>
          <a:p>
            <a:fld id="{A515A2A1-1866-AB47-97F5-321D81986F2A}" type="datetime1">
              <a:rPr lang="en-US" altLang="en-US"/>
              <a:pPr/>
              <a:t>8/11/23</a:t>
            </a:fld>
            <a:endParaRPr lang="en-US" altLang="en-US"/>
          </a:p>
        </p:txBody>
      </p:sp>
      <p:sp>
        <p:nvSpPr>
          <p:cNvPr id="5" name="Footer Placeholder 4">
            <a:extLst>
              <a:ext uri="{FF2B5EF4-FFF2-40B4-BE49-F238E27FC236}">
                <a16:creationId xmlns:a16="http://schemas.microsoft.com/office/drawing/2014/main" id="{17A32C5E-2B9F-9E17-F5B4-37D8ED0817E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B6FF88AC-397E-07C6-5AB0-231C17B3D8D2}"/>
              </a:ext>
            </a:extLst>
          </p:cNvPr>
          <p:cNvSpPr>
            <a:spLocks noGrp="1"/>
          </p:cNvSpPr>
          <p:nvPr>
            <p:ph type="sldNum" sz="quarter" idx="12"/>
          </p:nvPr>
        </p:nvSpPr>
        <p:spPr/>
        <p:txBody>
          <a:bodyPr/>
          <a:lstStyle>
            <a:lvl1pPr>
              <a:defRPr/>
            </a:lvl1pPr>
          </a:lstStyle>
          <a:p>
            <a:fld id="{098D2DDF-282E-3B45-8100-26700D6C0A5D}" type="slidenum">
              <a:rPr lang="en-US" altLang="en-US"/>
              <a:pPr/>
              <a:t>‹#›</a:t>
            </a:fld>
            <a:endParaRPr lang="en-US" altLang="en-US"/>
          </a:p>
        </p:txBody>
      </p:sp>
    </p:spTree>
    <p:extLst>
      <p:ext uri="{BB962C8B-B14F-4D97-AF65-F5344CB8AC3E}">
        <p14:creationId xmlns:p14="http://schemas.microsoft.com/office/powerpoint/2010/main" val="2879923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CC37-1FDE-CB81-9DE0-7B6E885D47A3}"/>
              </a:ext>
            </a:extLst>
          </p:cNvPr>
          <p:cNvSpPr>
            <a:spLocks noGrp="1"/>
          </p:cNvSpPr>
          <p:nvPr>
            <p:ph type="dt" sz="half" idx="10"/>
          </p:nvPr>
        </p:nvSpPr>
        <p:spPr/>
        <p:txBody>
          <a:bodyPr/>
          <a:lstStyle>
            <a:lvl1pPr>
              <a:defRPr/>
            </a:lvl1pPr>
          </a:lstStyle>
          <a:p>
            <a:fld id="{82BC7DE2-C330-3849-9D1A-2EDBE7A40923}" type="datetime1">
              <a:rPr lang="en-US" altLang="en-US"/>
              <a:pPr/>
              <a:t>8/11/23</a:t>
            </a:fld>
            <a:endParaRPr lang="en-US" altLang="en-US"/>
          </a:p>
        </p:txBody>
      </p:sp>
      <p:sp>
        <p:nvSpPr>
          <p:cNvPr id="5" name="Footer Placeholder 4">
            <a:extLst>
              <a:ext uri="{FF2B5EF4-FFF2-40B4-BE49-F238E27FC236}">
                <a16:creationId xmlns:a16="http://schemas.microsoft.com/office/drawing/2014/main" id="{4B122F69-B229-A522-01EC-29B004D2B715}"/>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7BD9F24A-B0FF-39DC-8C5A-DD8493C46EDD}"/>
              </a:ext>
            </a:extLst>
          </p:cNvPr>
          <p:cNvSpPr>
            <a:spLocks noGrp="1"/>
          </p:cNvSpPr>
          <p:nvPr>
            <p:ph type="sldNum" sz="quarter" idx="12"/>
          </p:nvPr>
        </p:nvSpPr>
        <p:spPr/>
        <p:txBody>
          <a:bodyPr/>
          <a:lstStyle>
            <a:lvl1pPr>
              <a:defRPr/>
            </a:lvl1pPr>
          </a:lstStyle>
          <a:p>
            <a:fld id="{F264D14A-09BC-0A47-99F3-2C2C2FEF232B}" type="slidenum">
              <a:rPr lang="en-US" altLang="en-US"/>
              <a:pPr/>
              <a:t>‹#›</a:t>
            </a:fld>
            <a:endParaRPr lang="en-US" altLang="en-US"/>
          </a:p>
        </p:txBody>
      </p:sp>
    </p:spTree>
    <p:extLst>
      <p:ext uri="{BB962C8B-B14F-4D97-AF65-F5344CB8AC3E}">
        <p14:creationId xmlns:p14="http://schemas.microsoft.com/office/powerpoint/2010/main" val="41388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15FC7-7480-589D-AEBD-77E6B10CE635}"/>
              </a:ext>
            </a:extLst>
          </p:cNvPr>
          <p:cNvSpPr>
            <a:spLocks noGrp="1"/>
          </p:cNvSpPr>
          <p:nvPr>
            <p:ph type="dt" sz="half" idx="10"/>
          </p:nvPr>
        </p:nvSpPr>
        <p:spPr/>
        <p:txBody>
          <a:bodyPr/>
          <a:lstStyle>
            <a:lvl1pPr>
              <a:defRPr/>
            </a:lvl1pPr>
          </a:lstStyle>
          <a:p>
            <a:fld id="{53FD99B5-9E4A-C342-9EFE-9C597F19FE71}" type="datetime1">
              <a:rPr lang="en-US" altLang="en-US"/>
              <a:pPr/>
              <a:t>8/11/23</a:t>
            </a:fld>
            <a:endParaRPr lang="en-US" altLang="en-US"/>
          </a:p>
        </p:txBody>
      </p:sp>
      <p:sp>
        <p:nvSpPr>
          <p:cNvPr id="5" name="Footer Placeholder 4">
            <a:extLst>
              <a:ext uri="{FF2B5EF4-FFF2-40B4-BE49-F238E27FC236}">
                <a16:creationId xmlns:a16="http://schemas.microsoft.com/office/drawing/2014/main" id="{14ECEF53-A007-C900-BD59-E646C17DB5C5}"/>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71F3AF79-C78A-633B-F612-FFF7A955C201}"/>
              </a:ext>
            </a:extLst>
          </p:cNvPr>
          <p:cNvSpPr>
            <a:spLocks noGrp="1"/>
          </p:cNvSpPr>
          <p:nvPr>
            <p:ph type="sldNum" sz="quarter" idx="12"/>
          </p:nvPr>
        </p:nvSpPr>
        <p:spPr/>
        <p:txBody>
          <a:bodyPr/>
          <a:lstStyle>
            <a:lvl1pPr>
              <a:defRPr/>
            </a:lvl1pPr>
          </a:lstStyle>
          <a:p>
            <a:fld id="{4B6E7038-68EA-5D42-8D08-CCEE857AB705}" type="slidenum">
              <a:rPr lang="en-US" altLang="en-US"/>
              <a:pPr/>
              <a:t>‹#›</a:t>
            </a:fld>
            <a:endParaRPr lang="en-US" altLang="en-US"/>
          </a:p>
        </p:txBody>
      </p:sp>
    </p:spTree>
    <p:extLst>
      <p:ext uri="{BB962C8B-B14F-4D97-AF65-F5344CB8AC3E}">
        <p14:creationId xmlns:p14="http://schemas.microsoft.com/office/powerpoint/2010/main" val="277676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6535620-2AAF-5713-81AD-52D0A37FEBE6}"/>
              </a:ext>
            </a:extLst>
          </p:cNvPr>
          <p:cNvSpPr>
            <a:spLocks noGrp="1"/>
          </p:cNvSpPr>
          <p:nvPr>
            <p:ph type="dt" sz="half" idx="10"/>
          </p:nvPr>
        </p:nvSpPr>
        <p:spPr/>
        <p:txBody>
          <a:bodyPr/>
          <a:lstStyle>
            <a:lvl1pPr>
              <a:defRPr/>
            </a:lvl1pPr>
          </a:lstStyle>
          <a:p>
            <a:fld id="{5F765790-94D6-0F43-BC9B-D958CC2B16EB}" type="datetime1">
              <a:rPr lang="en-US" altLang="en-US"/>
              <a:pPr/>
              <a:t>8/11/23</a:t>
            </a:fld>
            <a:endParaRPr lang="en-US" altLang="en-US"/>
          </a:p>
        </p:txBody>
      </p:sp>
      <p:sp>
        <p:nvSpPr>
          <p:cNvPr id="6" name="Footer Placeholder 4">
            <a:extLst>
              <a:ext uri="{FF2B5EF4-FFF2-40B4-BE49-F238E27FC236}">
                <a16:creationId xmlns:a16="http://schemas.microsoft.com/office/drawing/2014/main" id="{75C4DFB9-BA73-6659-E099-BF8E7D42870F}"/>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A08F6D81-1BBE-371A-BD2B-4D0C49801C9E}"/>
              </a:ext>
            </a:extLst>
          </p:cNvPr>
          <p:cNvSpPr>
            <a:spLocks noGrp="1"/>
          </p:cNvSpPr>
          <p:nvPr>
            <p:ph type="sldNum" sz="quarter" idx="12"/>
          </p:nvPr>
        </p:nvSpPr>
        <p:spPr/>
        <p:txBody>
          <a:bodyPr/>
          <a:lstStyle>
            <a:lvl1pPr>
              <a:defRPr/>
            </a:lvl1pPr>
          </a:lstStyle>
          <a:p>
            <a:fld id="{5C9006FC-129B-A24E-94F6-552596D5E275}" type="slidenum">
              <a:rPr lang="en-US" altLang="en-US"/>
              <a:pPr/>
              <a:t>‹#›</a:t>
            </a:fld>
            <a:endParaRPr lang="en-US" altLang="en-US"/>
          </a:p>
        </p:txBody>
      </p:sp>
    </p:spTree>
    <p:extLst>
      <p:ext uri="{BB962C8B-B14F-4D97-AF65-F5344CB8AC3E}">
        <p14:creationId xmlns:p14="http://schemas.microsoft.com/office/powerpoint/2010/main" val="100751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3FB030E-2D83-1C34-F715-33B43925AB7B}"/>
              </a:ext>
            </a:extLst>
          </p:cNvPr>
          <p:cNvSpPr>
            <a:spLocks noGrp="1"/>
          </p:cNvSpPr>
          <p:nvPr>
            <p:ph type="dt" sz="half" idx="10"/>
          </p:nvPr>
        </p:nvSpPr>
        <p:spPr/>
        <p:txBody>
          <a:bodyPr/>
          <a:lstStyle>
            <a:lvl1pPr>
              <a:defRPr/>
            </a:lvl1pPr>
          </a:lstStyle>
          <a:p>
            <a:fld id="{071C0E1C-70A1-E349-AE78-267E99AEB24B}" type="datetime1">
              <a:rPr lang="en-US" altLang="en-US"/>
              <a:pPr/>
              <a:t>8/11/23</a:t>
            </a:fld>
            <a:endParaRPr lang="en-US" altLang="en-US"/>
          </a:p>
        </p:txBody>
      </p:sp>
      <p:sp>
        <p:nvSpPr>
          <p:cNvPr id="8" name="Footer Placeholder 4">
            <a:extLst>
              <a:ext uri="{FF2B5EF4-FFF2-40B4-BE49-F238E27FC236}">
                <a16:creationId xmlns:a16="http://schemas.microsoft.com/office/drawing/2014/main" id="{28C708FF-AF0C-E44A-5471-DFCC4C63DF35}"/>
              </a:ext>
            </a:extLst>
          </p:cNvPr>
          <p:cNvSpPr>
            <a:spLocks noGrp="1"/>
          </p:cNvSpPr>
          <p:nvPr>
            <p:ph type="ftr" sz="quarter" idx="11"/>
          </p:nvPr>
        </p:nvSpPr>
        <p:spPr/>
        <p:txBody>
          <a:bodyPr/>
          <a:lstStyle>
            <a:lvl1pPr>
              <a:defRPr/>
            </a:lvl1pPr>
          </a:lstStyle>
          <a:p>
            <a:pPr>
              <a:defRPr/>
            </a:pPr>
            <a:r>
              <a:rPr lang="en-US"/>
              <a:t>NIV</a:t>
            </a:r>
          </a:p>
        </p:txBody>
      </p:sp>
      <p:sp>
        <p:nvSpPr>
          <p:cNvPr id="9" name="Slide Number Placeholder 5">
            <a:extLst>
              <a:ext uri="{FF2B5EF4-FFF2-40B4-BE49-F238E27FC236}">
                <a16:creationId xmlns:a16="http://schemas.microsoft.com/office/drawing/2014/main" id="{F78CAF6A-2456-E462-8C11-24CF67F7BCB9}"/>
              </a:ext>
            </a:extLst>
          </p:cNvPr>
          <p:cNvSpPr>
            <a:spLocks noGrp="1"/>
          </p:cNvSpPr>
          <p:nvPr>
            <p:ph type="sldNum" sz="quarter" idx="12"/>
          </p:nvPr>
        </p:nvSpPr>
        <p:spPr/>
        <p:txBody>
          <a:bodyPr/>
          <a:lstStyle>
            <a:lvl1pPr>
              <a:defRPr/>
            </a:lvl1pPr>
          </a:lstStyle>
          <a:p>
            <a:fld id="{95BEA3AF-D520-7A42-8E45-ABA0BCD63A9F}" type="slidenum">
              <a:rPr lang="en-US" altLang="en-US"/>
              <a:pPr/>
              <a:t>‹#›</a:t>
            </a:fld>
            <a:endParaRPr lang="en-US" altLang="en-US"/>
          </a:p>
        </p:txBody>
      </p:sp>
    </p:spTree>
    <p:extLst>
      <p:ext uri="{BB962C8B-B14F-4D97-AF65-F5344CB8AC3E}">
        <p14:creationId xmlns:p14="http://schemas.microsoft.com/office/powerpoint/2010/main" val="124405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4D690FB-125D-AA1F-402B-80E3798B5BF6}"/>
              </a:ext>
            </a:extLst>
          </p:cNvPr>
          <p:cNvSpPr>
            <a:spLocks noGrp="1"/>
          </p:cNvSpPr>
          <p:nvPr>
            <p:ph type="dt" sz="half" idx="10"/>
          </p:nvPr>
        </p:nvSpPr>
        <p:spPr/>
        <p:txBody>
          <a:bodyPr/>
          <a:lstStyle>
            <a:lvl1pPr>
              <a:defRPr/>
            </a:lvl1pPr>
          </a:lstStyle>
          <a:p>
            <a:fld id="{8E340AF1-04FE-A949-B53A-331215AF9960}" type="datetime1">
              <a:rPr lang="en-US" altLang="en-US"/>
              <a:pPr/>
              <a:t>8/11/23</a:t>
            </a:fld>
            <a:endParaRPr lang="en-US" altLang="en-US"/>
          </a:p>
        </p:txBody>
      </p:sp>
      <p:sp>
        <p:nvSpPr>
          <p:cNvPr id="4" name="Footer Placeholder 4">
            <a:extLst>
              <a:ext uri="{FF2B5EF4-FFF2-40B4-BE49-F238E27FC236}">
                <a16:creationId xmlns:a16="http://schemas.microsoft.com/office/drawing/2014/main" id="{84A328FE-AC08-0671-5666-40D1DFBA0F9D}"/>
              </a:ext>
            </a:extLst>
          </p:cNvPr>
          <p:cNvSpPr>
            <a:spLocks noGrp="1"/>
          </p:cNvSpPr>
          <p:nvPr>
            <p:ph type="ftr" sz="quarter" idx="11"/>
          </p:nvPr>
        </p:nvSpPr>
        <p:spPr/>
        <p:txBody>
          <a:bodyPr/>
          <a:lstStyle>
            <a:lvl1pPr>
              <a:defRPr/>
            </a:lvl1pPr>
          </a:lstStyle>
          <a:p>
            <a:pPr>
              <a:defRPr/>
            </a:pPr>
            <a:r>
              <a:rPr lang="en-US"/>
              <a:t>NIV</a:t>
            </a:r>
          </a:p>
        </p:txBody>
      </p:sp>
      <p:sp>
        <p:nvSpPr>
          <p:cNvPr id="5" name="Slide Number Placeholder 5">
            <a:extLst>
              <a:ext uri="{FF2B5EF4-FFF2-40B4-BE49-F238E27FC236}">
                <a16:creationId xmlns:a16="http://schemas.microsoft.com/office/drawing/2014/main" id="{401019B9-9740-7086-A23A-68A280EE30B5}"/>
              </a:ext>
            </a:extLst>
          </p:cNvPr>
          <p:cNvSpPr>
            <a:spLocks noGrp="1"/>
          </p:cNvSpPr>
          <p:nvPr>
            <p:ph type="sldNum" sz="quarter" idx="12"/>
          </p:nvPr>
        </p:nvSpPr>
        <p:spPr/>
        <p:txBody>
          <a:bodyPr/>
          <a:lstStyle>
            <a:lvl1pPr>
              <a:defRPr/>
            </a:lvl1pPr>
          </a:lstStyle>
          <a:p>
            <a:fld id="{569A5282-CBD1-C240-B0CB-707FB976AEA1}" type="slidenum">
              <a:rPr lang="en-US" altLang="en-US"/>
              <a:pPr/>
              <a:t>‹#›</a:t>
            </a:fld>
            <a:endParaRPr lang="en-US" altLang="en-US"/>
          </a:p>
        </p:txBody>
      </p:sp>
    </p:spTree>
    <p:extLst>
      <p:ext uri="{BB962C8B-B14F-4D97-AF65-F5344CB8AC3E}">
        <p14:creationId xmlns:p14="http://schemas.microsoft.com/office/powerpoint/2010/main" val="336826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C3F404-27AE-8AAC-5567-8C4782DF4959}"/>
              </a:ext>
            </a:extLst>
          </p:cNvPr>
          <p:cNvSpPr>
            <a:spLocks noGrp="1"/>
          </p:cNvSpPr>
          <p:nvPr>
            <p:ph type="dt" sz="half" idx="10"/>
          </p:nvPr>
        </p:nvSpPr>
        <p:spPr/>
        <p:txBody>
          <a:bodyPr/>
          <a:lstStyle>
            <a:lvl1pPr>
              <a:defRPr/>
            </a:lvl1pPr>
          </a:lstStyle>
          <a:p>
            <a:fld id="{58C477AE-9A86-8944-87AE-1BFEAEFD93CE}" type="datetime1">
              <a:rPr lang="en-US" altLang="en-US"/>
              <a:pPr/>
              <a:t>8/11/23</a:t>
            </a:fld>
            <a:endParaRPr lang="en-US" altLang="en-US"/>
          </a:p>
        </p:txBody>
      </p:sp>
      <p:sp>
        <p:nvSpPr>
          <p:cNvPr id="3" name="Footer Placeholder 4">
            <a:extLst>
              <a:ext uri="{FF2B5EF4-FFF2-40B4-BE49-F238E27FC236}">
                <a16:creationId xmlns:a16="http://schemas.microsoft.com/office/drawing/2014/main" id="{46F2AA1F-D7DF-8AB7-A134-79533A8E3A2E}"/>
              </a:ext>
            </a:extLst>
          </p:cNvPr>
          <p:cNvSpPr>
            <a:spLocks noGrp="1"/>
          </p:cNvSpPr>
          <p:nvPr>
            <p:ph type="ftr" sz="quarter" idx="11"/>
          </p:nvPr>
        </p:nvSpPr>
        <p:spPr/>
        <p:txBody>
          <a:bodyPr/>
          <a:lstStyle>
            <a:lvl1pPr>
              <a:defRPr/>
            </a:lvl1pPr>
          </a:lstStyle>
          <a:p>
            <a:pPr>
              <a:defRPr/>
            </a:pPr>
            <a:r>
              <a:rPr lang="en-US"/>
              <a:t>NIV</a:t>
            </a:r>
          </a:p>
        </p:txBody>
      </p:sp>
      <p:sp>
        <p:nvSpPr>
          <p:cNvPr id="4" name="Slide Number Placeholder 5">
            <a:extLst>
              <a:ext uri="{FF2B5EF4-FFF2-40B4-BE49-F238E27FC236}">
                <a16:creationId xmlns:a16="http://schemas.microsoft.com/office/drawing/2014/main" id="{03A2A2D9-16F7-81A5-4798-4E0932EF5261}"/>
              </a:ext>
            </a:extLst>
          </p:cNvPr>
          <p:cNvSpPr>
            <a:spLocks noGrp="1"/>
          </p:cNvSpPr>
          <p:nvPr>
            <p:ph type="sldNum" sz="quarter" idx="12"/>
          </p:nvPr>
        </p:nvSpPr>
        <p:spPr/>
        <p:txBody>
          <a:bodyPr/>
          <a:lstStyle>
            <a:lvl1pPr>
              <a:defRPr/>
            </a:lvl1pPr>
          </a:lstStyle>
          <a:p>
            <a:fld id="{467DDFBD-5BA1-D749-B444-F160296BBF8E}" type="slidenum">
              <a:rPr lang="en-US" altLang="en-US"/>
              <a:pPr/>
              <a:t>‹#›</a:t>
            </a:fld>
            <a:endParaRPr lang="en-US" altLang="en-US"/>
          </a:p>
        </p:txBody>
      </p:sp>
    </p:spTree>
    <p:extLst>
      <p:ext uri="{BB962C8B-B14F-4D97-AF65-F5344CB8AC3E}">
        <p14:creationId xmlns:p14="http://schemas.microsoft.com/office/powerpoint/2010/main" val="229118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729E76-C889-91E1-906C-BC6D7B6DE3A8}"/>
              </a:ext>
            </a:extLst>
          </p:cNvPr>
          <p:cNvSpPr>
            <a:spLocks noGrp="1"/>
          </p:cNvSpPr>
          <p:nvPr>
            <p:ph type="dt" sz="half" idx="10"/>
          </p:nvPr>
        </p:nvSpPr>
        <p:spPr/>
        <p:txBody>
          <a:bodyPr/>
          <a:lstStyle>
            <a:lvl1pPr>
              <a:defRPr/>
            </a:lvl1pPr>
          </a:lstStyle>
          <a:p>
            <a:fld id="{2BBA29C5-E767-E747-9FF8-EECE99C9C200}" type="datetime1">
              <a:rPr lang="en-US" altLang="en-US"/>
              <a:pPr/>
              <a:t>8/11/23</a:t>
            </a:fld>
            <a:endParaRPr lang="en-US" altLang="en-US"/>
          </a:p>
        </p:txBody>
      </p:sp>
      <p:sp>
        <p:nvSpPr>
          <p:cNvPr id="6" name="Footer Placeholder 4">
            <a:extLst>
              <a:ext uri="{FF2B5EF4-FFF2-40B4-BE49-F238E27FC236}">
                <a16:creationId xmlns:a16="http://schemas.microsoft.com/office/drawing/2014/main" id="{F9AB7A61-2AC1-89F7-235C-32A3669E99E3}"/>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A9E51F8A-D32D-D087-AC1F-BC939F1EA39F}"/>
              </a:ext>
            </a:extLst>
          </p:cNvPr>
          <p:cNvSpPr>
            <a:spLocks noGrp="1"/>
          </p:cNvSpPr>
          <p:nvPr>
            <p:ph type="sldNum" sz="quarter" idx="12"/>
          </p:nvPr>
        </p:nvSpPr>
        <p:spPr/>
        <p:txBody>
          <a:bodyPr/>
          <a:lstStyle>
            <a:lvl1pPr>
              <a:defRPr/>
            </a:lvl1pPr>
          </a:lstStyle>
          <a:p>
            <a:fld id="{AE343FFC-D374-0844-9E03-B2464967A1FA}" type="slidenum">
              <a:rPr lang="en-US" altLang="en-US"/>
              <a:pPr/>
              <a:t>‹#›</a:t>
            </a:fld>
            <a:endParaRPr lang="en-US" altLang="en-US"/>
          </a:p>
        </p:txBody>
      </p:sp>
    </p:spTree>
    <p:extLst>
      <p:ext uri="{BB962C8B-B14F-4D97-AF65-F5344CB8AC3E}">
        <p14:creationId xmlns:p14="http://schemas.microsoft.com/office/powerpoint/2010/main" val="212557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B72BDC-D794-F1FD-31C7-560C3ACF9CD1}"/>
              </a:ext>
            </a:extLst>
          </p:cNvPr>
          <p:cNvSpPr>
            <a:spLocks noGrp="1"/>
          </p:cNvSpPr>
          <p:nvPr>
            <p:ph type="dt" sz="half" idx="10"/>
          </p:nvPr>
        </p:nvSpPr>
        <p:spPr/>
        <p:txBody>
          <a:bodyPr/>
          <a:lstStyle>
            <a:lvl1pPr>
              <a:defRPr/>
            </a:lvl1pPr>
          </a:lstStyle>
          <a:p>
            <a:fld id="{7BDFCA9E-469A-5044-8BB1-8EEB4A8F6B22}" type="datetime1">
              <a:rPr lang="en-US" altLang="en-US"/>
              <a:pPr/>
              <a:t>8/11/23</a:t>
            </a:fld>
            <a:endParaRPr lang="en-US" altLang="en-US"/>
          </a:p>
        </p:txBody>
      </p:sp>
      <p:sp>
        <p:nvSpPr>
          <p:cNvPr id="6" name="Footer Placeholder 4">
            <a:extLst>
              <a:ext uri="{FF2B5EF4-FFF2-40B4-BE49-F238E27FC236}">
                <a16:creationId xmlns:a16="http://schemas.microsoft.com/office/drawing/2014/main" id="{0539C78F-BBCF-27CE-1974-5326363CE7F4}"/>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D2C2C6A6-E044-B3A7-8BC9-1FE5B0106527}"/>
              </a:ext>
            </a:extLst>
          </p:cNvPr>
          <p:cNvSpPr>
            <a:spLocks noGrp="1"/>
          </p:cNvSpPr>
          <p:nvPr>
            <p:ph type="sldNum" sz="quarter" idx="12"/>
          </p:nvPr>
        </p:nvSpPr>
        <p:spPr/>
        <p:txBody>
          <a:bodyPr/>
          <a:lstStyle>
            <a:lvl1pPr>
              <a:defRPr/>
            </a:lvl1pPr>
          </a:lstStyle>
          <a:p>
            <a:fld id="{BD221443-429B-C446-9FCB-783B5B2270F0}" type="slidenum">
              <a:rPr lang="en-US" altLang="en-US"/>
              <a:pPr/>
              <a:t>‹#›</a:t>
            </a:fld>
            <a:endParaRPr lang="en-US" altLang="en-US"/>
          </a:p>
        </p:txBody>
      </p:sp>
    </p:spTree>
    <p:extLst>
      <p:ext uri="{BB962C8B-B14F-4D97-AF65-F5344CB8AC3E}">
        <p14:creationId xmlns:p14="http://schemas.microsoft.com/office/powerpoint/2010/main" val="182688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68D677-4156-3B70-477E-E5A715339B9C}"/>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C6E50D-7C10-C1AB-5F77-0B6C9EDC93E1}"/>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E35F02-A693-771C-8525-B9D1C982DC8D}"/>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A3E98F2-8071-C34D-9D4A-980760EC0326}" type="datetime1">
              <a:rPr lang="en-US" altLang="en-US"/>
              <a:pPr/>
              <a:t>8/11/23</a:t>
            </a:fld>
            <a:endParaRPr lang="en-US" altLang="en-US"/>
          </a:p>
        </p:txBody>
      </p:sp>
      <p:sp>
        <p:nvSpPr>
          <p:cNvPr id="5" name="Footer Placeholder 4">
            <a:extLst>
              <a:ext uri="{FF2B5EF4-FFF2-40B4-BE49-F238E27FC236}">
                <a16:creationId xmlns:a16="http://schemas.microsoft.com/office/drawing/2014/main" id="{5FA9FD46-E6E4-2331-88CE-1169425EDEE4}"/>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t>NIV</a:t>
            </a:r>
          </a:p>
        </p:txBody>
      </p:sp>
      <p:sp>
        <p:nvSpPr>
          <p:cNvPr id="6" name="Slide Number Placeholder 5">
            <a:extLst>
              <a:ext uri="{FF2B5EF4-FFF2-40B4-BE49-F238E27FC236}">
                <a16:creationId xmlns:a16="http://schemas.microsoft.com/office/drawing/2014/main" id="{DF542F6C-810A-2616-EAFA-EF9F8299EB6E}"/>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9DA8E2A-577D-E745-8483-134338C13C4D}" type="slidenum">
              <a:rPr lang="en-US" altLang="en-US"/>
              <a:pPr/>
              <a:t>‹#›</a:t>
            </a:fld>
            <a:endParaRPr lang="en-US" altLang="en-US"/>
          </a:p>
        </p:txBody>
      </p:sp>
      <p:pic>
        <p:nvPicPr>
          <p:cNvPr id="1031" name="Picture 6" descr="start zone slide.png">
            <a:extLst>
              <a:ext uri="{FF2B5EF4-FFF2-40B4-BE49-F238E27FC236}">
                <a16:creationId xmlns:a16="http://schemas.microsoft.com/office/drawing/2014/main" id="{202988F8-05B2-8FCA-14DB-147799156CD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163" y="0"/>
            <a:ext cx="92503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fontAlgn="base">
        <a:spcBef>
          <a:spcPct val="0"/>
        </a:spcBef>
        <a:spcAft>
          <a:spcPct val="0"/>
        </a:spcAft>
        <a:defRPr sz="4400" kern="1200">
          <a:solidFill>
            <a:schemeClr val="tx1"/>
          </a:solidFill>
          <a:latin typeface="+mj-lt"/>
          <a:ea typeface="ヒラギノ角ゴ Pro W3" pitchFamily="-93"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2pPr>
      <a:lvl3pPr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3pPr>
      <a:lvl4pPr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4pPr>
      <a:lvl5pPr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93"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93"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93"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start zone slide2 copy.png">
            <a:extLst>
              <a:ext uri="{FF2B5EF4-FFF2-40B4-BE49-F238E27FC236}">
                <a16:creationId xmlns:a16="http://schemas.microsoft.com/office/drawing/2014/main" id="{6D7A5D52-1A5E-EF36-A1DA-FB6A760BE09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625" y="0"/>
            <a:ext cx="923925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964E9109-194B-F729-C9F9-D9F6469E31AE}"/>
              </a:ext>
            </a:extLst>
          </p:cNvPr>
          <p:cNvSpPr>
            <a:spLocks noGrp="1"/>
          </p:cNvSpPr>
          <p:nvPr>
            <p:ph type="title"/>
          </p:nvPr>
        </p:nvSpPr>
        <p:spPr bwMode="auto">
          <a:xfrm>
            <a:off x="719138" y="554038"/>
            <a:ext cx="7810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6F6370A0-A777-DE3D-8B94-7B913C22F156}"/>
              </a:ext>
            </a:extLst>
          </p:cNvPr>
          <p:cNvSpPr>
            <a:spLocks noGrp="1"/>
          </p:cNvSpPr>
          <p:nvPr>
            <p:ph type="body" idx="1"/>
          </p:nvPr>
        </p:nvSpPr>
        <p:spPr bwMode="auto">
          <a:xfrm>
            <a:off x="719138" y="1411288"/>
            <a:ext cx="7810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315F6E-7E69-C528-96D1-A6359314B756}"/>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316AD8D-AD0F-4043-A2B6-59E3B8C1CD16}" type="datetime1">
              <a:rPr lang="en-US" altLang="en-US"/>
              <a:pPr/>
              <a:t>8/11/23</a:t>
            </a:fld>
            <a:endParaRPr lang="en-US" altLang="en-US"/>
          </a:p>
        </p:txBody>
      </p:sp>
      <p:sp>
        <p:nvSpPr>
          <p:cNvPr id="5" name="Footer Placeholder 4">
            <a:extLst>
              <a:ext uri="{FF2B5EF4-FFF2-40B4-BE49-F238E27FC236}">
                <a16:creationId xmlns:a16="http://schemas.microsoft.com/office/drawing/2014/main" id="{4A361D30-027B-DF08-43EB-70D424139DFD}"/>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t>NIV</a:t>
            </a:r>
          </a:p>
        </p:txBody>
      </p:sp>
      <p:sp>
        <p:nvSpPr>
          <p:cNvPr id="6" name="Slide Number Placeholder 5">
            <a:extLst>
              <a:ext uri="{FF2B5EF4-FFF2-40B4-BE49-F238E27FC236}">
                <a16:creationId xmlns:a16="http://schemas.microsoft.com/office/drawing/2014/main" id="{7FD350E7-4CA9-D4F6-3B44-F383C86E704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468D4A-0E73-AE41-8CAC-31B9DA94D3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defTabSz="457200" rtl="0" fontAlgn="base">
        <a:spcBef>
          <a:spcPct val="0"/>
        </a:spcBef>
        <a:spcAft>
          <a:spcPct val="0"/>
        </a:spcAft>
        <a:defRPr sz="4400" kern="1200">
          <a:solidFill>
            <a:schemeClr val="tx1"/>
          </a:solidFill>
          <a:latin typeface="+mj-lt"/>
          <a:ea typeface="ヒラギノ角ゴ Pro W3" pitchFamily="-93" charset="-128"/>
          <a:cs typeface="+mj-cs"/>
        </a:defRPr>
      </a:lvl1pPr>
      <a:lvl2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2pPr>
      <a:lvl3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3pPr>
      <a:lvl4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4pPr>
      <a:lvl5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5pPr>
      <a:lvl6pPr marL="4572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6pPr>
      <a:lvl7pPr marL="9144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7pPr>
      <a:lvl8pPr marL="13716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8pPr>
      <a:lvl9pPr marL="18288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93"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93"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93"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3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381EEE3A-FE2F-52A9-DB8F-82485A538D34}"/>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1</a:t>
            </a:r>
          </a:p>
        </p:txBody>
      </p:sp>
      <p:sp>
        <p:nvSpPr>
          <p:cNvPr id="2" name="Footer Placeholder 1">
            <a:extLst>
              <a:ext uri="{FF2B5EF4-FFF2-40B4-BE49-F238E27FC236}">
                <a16:creationId xmlns:a16="http://schemas.microsoft.com/office/drawing/2014/main" id="{A77EC9C0-F521-099C-7276-8F39E1FF77D9}"/>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EAC755BA-BE63-0A1F-844B-BA18D94A885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6A9B1903-4009-6E4E-4B4A-62E6D038ACDC}"/>
              </a:ext>
            </a:extLst>
          </p:cNvPr>
          <p:cNvSpPr>
            <a:spLocks noGrp="1"/>
          </p:cNvSpPr>
          <p:nvPr>
            <p:ph idx="1"/>
          </p:nvPr>
        </p:nvSpPr>
        <p:spPr>
          <a:xfrm>
            <a:off x="962025" y="1658938"/>
            <a:ext cx="7629525" cy="3094037"/>
          </a:xfrm>
        </p:spPr>
        <p:txBody>
          <a:bodyPr/>
          <a:lstStyle/>
          <a:p>
            <a:pPr marL="0" indent="0">
              <a:buFont typeface="Arial" panose="020B0604020202020204" pitchFamily="34" charset="0"/>
              <a:buNone/>
            </a:pPr>
            <a:r>
              <a:rPr lang="en-US" altLang="en-US"/>
              <a:t>3. God showed His grace by giving the gift of His perfect Son, Jesus, so we could be saved from the punishment for sin, even though we didn’t deserve it.</a:t>
            </a:r>
          </a:p>
        </p:txBody>
      </p:sp>
      <p:sp>
        <p:nvSpPr>
          <p:cNvPr id="2" name="Footer Placeholder 1">
            <a:extLst>
              <a:ext uri="{FF2B5EF4-FFF2-40B4-BE49-F238E27FC236}">
                <a16:creationId xmlns:a16="http://schemas.microsoft.com/office/drawing/2014/main" id="{6C77C790-C829-F0CA-23B0-94EF3A2ED053}"/>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The Bible explains that God’s grace saves us.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3041609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428834" cy="2653160"/>
          </a:xfrm>
        </p:spPr>
        <p:txBody>
          <a:bodyPr/>
          <a:lstStyle/>
          <a:p>
            <a:pPr marL="0" indent="0">
              <a:buNone/>
            </a:pPr>
            <a:r>
              <a:rPr lang="en-US" sz="2700" b="1" i="1" dirty="0"/>
              <a:t>Main Lesson Teaching</a:t>
            </a:r>
            <a:endParaRPr lang="en-US" dirty="0"/>
          </a:p>
          <a:p>
            <a:r>
              <a:rPr lang="en-US" sz="2700" dirty="0"/>
              <a:t>God’s grace continues in our lives after salvation.</a:t>
            </a:r>
            <a:br>
              <a:rPr lang="en-US" sz="2700" b="1" dirty="0"/>
            </a:br>
            <a:endParaRPr lang="en-US" sz="2700"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45237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93066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2 Timothy 1:9 </a:t>
            </a:r>
            <a:endParaRPr lang="en-US" sz="2700" dirty="0"/>
          </a:p>
          <a:p>
            <a:pPr marL="0" indent="0">
              <a:buNone/>
            </a:pPr>
            <a:r>
              <a:rPr lang="en-US" sz="2700" i="1" dirty="0"/>
              <a:t>Who </a:t>
            </a:r>
            <a:r>
              <a:rPr lang="en-US" sz="2700" dirty="0"/>
              <a:t>[God]</a:t>
            </a:r>
            <a:r>
              <a:rPr lang="en-US" sz="2700" i="1" dirty="0"/>
              <a:t> has saved us and called us to a holy life </a:t>
            </a:r>
            <a:r>
              <a:rPr lang="en-US" sz="2700" dirty="0"/>
              <a:t>—</a:t>
            </a:r>
            <a:r>
              <a:rPr lang="en-US" sz="2700" i="1" dirty="0"/>
              <a:t> not because of anything we have done but because of His own purpose and grace. This grace was given us in Christ Jesus before the beginning of time.</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434071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618650"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grace? </a:t>
            </a:r>
          </a:p>
          <a:p>
            <a:r>
              <a:rPr lang="en-US" sz="2700" dirty="0"/>
              <a:t>How did God show us grace? </a:t>
            </a:r>
          </a:p>
          <a:p>
            <a:r>
              <a:rPr lang="en-US" sz="2700" dirty="0"/>
              <a:t>How does someone accept God’s free gift of grace? </a:t>
            </a:r>
          </a:p>
          <a:p>
            <a:r>
              <a:rPr lang="en-US" sz="2700" dirty="0"/>
              <a:t>What is one way you can show God how much you appreciate His grace?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3078656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73360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Sin separates us from a holy God, but Jesus took the punishment for sin when He died on the cross. His sacrifice offers us the grace to be saved, and we receive God’s gift of grace by accepting Jesus as Savior. God’s abounding grace continues in our lives even after we are saved. </a:t>
            </a:r>
          </a:p>
          <a:p>
            <a:r>
              <a:rPr lang="en-US" sz="2400" dirty="0"/>
              <a:t>God deserves praise and glory for His abundant grace, and </a:t>
            </a:r>
            <a:br>
              <a:rPr lang="en-US" sz="2400" dirty="0"/>
            </a:br>
            <a:r>
              <a:rPr lang="en-US" sz="2400" dirty="0"/>
              <a:t>we can share the gift of God’s grace with others who need </a:t>
            </a:r>
            <a:br>
              <a:rPr lang="en-US" sz="2400" dirty="0"/>
            </a:br>
            <a:r>
              <a:rPr lang="en-US" sz="2400" dirty="0"/>
              <a:t>to be saved.</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415488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7759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506099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7810835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story that reveals who He is and unveils His perfect plan. </a:t>
            </a:r>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160521" cy="334900"/>
          </a:xfrm>
        </p:spPr>
        <p:txBody>
          <a:bodyPr>
            <a:noAutofit/>
          </a:bodyPr>
          <a:lstStyle/>
          <a:p>
            <a:r>
              <a:rPr lang="en-US" sz="2400" b="1" dirty="0"/>
              <a:t>2.2  The Bible Is God’s Story Shared With Us</a:t>
            </a:r>
            <a:endParaRPr lang="en-US" sz="2400" b="1" dirty="0">
              <a:latin typeface="+mn-lt"/>
            </a:endParaRP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794746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052714" cy="334900"/>
          </a:xfrm>
        </p:spPr>
        <p:txBody>
          <a:bodyPr>
            <a:noAutofit/>
          </a:bodyPr>
          <a:lstStyle/>
          <a:p>
            <a:r>
              <a:rPr lang="en-US" sz="2400" b="1" dirty="0"/>
              <a:t>2.2  The Bible Is God’s Story Shared With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God’s story.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54226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77961" cy="334900"/>
          </a:xfrm>
        </p:spPr>
        <p:txBody>
          <a:bodyPr>
            <a:noAutofit/>
          </a:bodyPr>
          <a:lstStyle/>
          <a:p>
            <a:r>
              <a:rPr lang="en-US" sz="2400" b="1" dirty="0"/>
              <a:t> 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Every story in the Bible points to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9869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37A8085F-770F-6C1E-3621-8655C36526C6}"/>
              </a:ext>
            </a:extLst>
          </p:cNvPr>
          <p:cNvSpPr>
            <a:spLocks noGrp="1"/>
          </p:cNvSpPr>
          <p:nvPr>
            <p:ph idx="1"/>
          </p:nvPr>
        </p:nvSpPr>
        <p:spPr>
          <a:xfrm>
            <a:off x="1350963" y="1296988"/>
            <a:ext cx="6597650" cy="3213100"/>
          </a:xfrm>
        </p:spPr>
        <p:txBody>
          <a:bodyPr/>
          <a:lstStyle/>
          <a:p>
            <a:pPr marL="0" indent="0">
              <a:buFont typeface="Arial" panose="020B0604020202020204" pitchFamily="34" charset="0"/>
              <a:buNone/>
            </a:pPr>
            <a:r>
              <a:rPr lang="en-US" altLang="en-US" b="1"/>
              <a:t>JOHN 3:16</a:t>
            </a:r>
          </a:p>
          <a:p>
            <a:pPr marL="0" indent="0">
              <a:buFont typeface="Arial" panose="020B0604020202020204" pitchFamily="34" charset="0"/>
              <a:buNone/>
            </a:pPr>
            <a:r>
              <a:rPr lang="en-US" altLang="en-US" i="1"/>
              <a:t>For God so loved the world that He gave His one and only Son, that whoever believes in Him shall not perish but have eternal life.</a:t>
            </a:r>
          </a:p>
        </p:txBody>
      </p:sp>
      <p:sp>
        <p:nvSpPr>
          <p:cNvPr id="13314" name="TextBox 4">
            <a:extLst>
              <a:ext uri="{FF2B5EF4-FFF2-40B4-BE49-F238E27FC236}">
                <a16:creationId xmlns:a16="http://schemas.microsoft.com/office/drawing/2014/main" id="{8C4D289B-609E-2364-E6B9-54C32EC56D64}"/>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03AB1229-C9C0-1A65-A981-B56577715EA6}"/>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05271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had a plan to rescue us from sin.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684958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00749"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God’s story teaches us more about Him.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682440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09361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John 3:17 </a:t>
            </a:r>
            <a:endParaRPr lang="en-US" sz="2700" dirty="0"/>
          </a:p>
          <a:p>
            <a:pPr marL="0" indent="0">
              <a:buNone/>
            </a:pPr>
            <a:r>
              <a:rPr lang="en-US" sz="2700" i="1"/>
              <a:t>For God did not send His Son into the world to condemn the world, but to save the world through Him.</a:t>
            </a:r>
            <a:endParaRPr lang="en-US" sz="270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83636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94864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How would you explain to someone why it is important to know God’s story? </a:t>
            </a:r>
          </a:p>
          <a:p>
            <a:r>
              <a:rPr lang="en-US" sz="2400" dirty="0"/>
              <a:t>How does knowing that the Bible is God’s story encourage you to study it more? </a:t>
            </a:r>
          </a:p>
          <a:p>
            <a:r>
              <a:rPr lang="en-US" sz="2400" dirty="0"/>
              <a:t>Do you have your own Bible? When will you read God's story, the Bible, this week? </a:t>
            </a:r>
          </a:p>
          <a:p>
            <a:r>
              <a:rPr lang="en-US" sz="2400" dirty="0"/>
              <a:t>Why is it important to know God's story? </a:t>
            </a:r>
          </a:p>
          <a:p>
            <a:pPr marL="0" indent="0">
              <a:buNone/>
            </a:pPr>
            <a:r>
              <a:rPr lang="en-US" sz="2400" dirty="0"/>
              <a:t> </a:t>
            </a:r>
          </a:p>
          <a:p>
            <a:pPr marL="0" indent="0">
              <a:buNone/>
            </a:pPr>
            <a:r>
              <a:rPr lang="en-US" sz="2400" dirty="0"/>
              <a:t> </a:t>
            </a:r>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50261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59263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story, and all the true stories in the Bible point to God and His plan to rescue sinners through Jesus Christ. </a:t>
            </a:r>
          </a:p>
          <a:p>
            <a:r>
              <a:rPr lang="en-US" sz="2700" dirty="0"/>
              <a:t>When we read God’s story, we learn who He is and the plan He has for us. The more we learn about Him, the more we will want to follow Him.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85806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24973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375745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6985552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letter that reveals His great love for us and His plans for how we should live.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07923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a letter to us from God.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744112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The Bible reveals God’s love.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81220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46A9BCDD-5CF5-2B29-B35F-6CD8C37FCF4A}"/>
              </a:ext>
            </a:extLst>
          </p:cNvPr>
          <p:cNvSpPr>
            <a:spLocks noGrp="1"/>
          </p:cNvSpPr>
          <p:nvPr>
            <p:ph idx="1"/>
          </p:nvPr>
        </p:nvSpPr>
        <p:spPr>
          <a:xfrm>
            <a:off x="976313" y="1701800"/>
            <a:ext cx="7458075" cy="2193925"/>
          </a:xfrm>
        </p:spPr>
        <p:txBody>
          <a:bodyPr/>
          <a:lstStyle/>
          <a:p>
            <a:pPr marL="0" indent="0">
              <a:buFont typeface="Arial" panose="020B0604020202020204" pitchFamily="34" charset="0"/>
              <a:buNone/>
            </a:pPr>
            <a:r>
              <a:rPr lang="en-US" altLang="en-US"/>
              <a:t>4. If we trust that Jesus died for us, we will be saved from the punishment for our sin and have the gift of life forever with Jesus Christ in heaven someday.</a:t>
            </a:r>
          </a:p>
        </p:txBody>
      </p:sp>
      <p:sp>
        <p:nvSpPr>
          <p:cNvPr id="14338" name="TextBox 4">
            <a:extLst>
              <a:ext uri="{FF2B5EF4-FFF2-40B4-BE49-F238E27FC236}">
                <a16:creationId xmlns:a16="http://schemas.microsoft.com/office/drawing/2014/main" id="{2FF33E21-8C5C-6654-767B-1ECF5839349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937A998A-ED52-DF2D-0CD4-47E13F45F476}"/>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The Bible tells us how we should live.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7804987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lstStyle/>
          <a:p>
            <a:pPr marL="0" indent="0">
              <a:buNone/>
            </a:pPr>
            <a:r>
              <a:rPr lang="en-US" sz="2700" b="1" i="1" dirty="0"/>
              <a:t>Main Lesson Teaching</a:t>
            </a:r>
            <a:endParaRPr lang="en-US" dirty="0"/>
          </a:p>
          <a:p>
            <a:pPr marL="0" indent="0">
              <a:buNone/>
            </a:pPr>
            <a:r>
              <a:rPr lang="en-US" sz="2700" dirty="0"/>
              <a:t>God wants us to read His letter so we can grow closer to Him.</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091755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a:t>1 John 4:9</a:t>
            </a:r>
            <a:endParaRPr lang="en-US" sz="2700"/>
          </a:p>
          <a:p>
            <a:pPr marL="0" indent="0">
              <a:buNone/>
            </a:pPr>
            <a:r>
              <a:rPr lang="en-US" sz="2700" i="1"/>
              <a:t>This </a:t>
            </a:r>
            <a:r>
              <a:rPr lang="en-US" sz="2700" i="1" dirty="0"/>
              <a:t>is how God showed His love among us: He sent His one and only Son</a:t>
            </a:r>
            <a:r>
              <a:rPr lang="en-US" sz="2700" b="1" i="1" dirty="0"/>
              <a:t> </a:t>
            </a:r>
            <a:r>
              <a:rPr lang="en-US" sz="2700" i="1" dirty="0"/>
              <a:t>into the world that we might live through Him.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933646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it make you feel to know God wrote a letter to us by giving us the Bible? </a:t>
            </a:r>
          </a:p>
          <a:p>
            <a:r>
              <a:rPr lang="en-US" sz="2700" dirty="0"/>
              <a:t>What does God’s letter show us? </a:t>
            </a:r>
          </a:p>
          <a:p>
            <a:r>
              <a:rPr lang="en-US" sz="2700" dirty="0"/>
              <a:t>What can someone do to get to know God more?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921103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Word reveals God’s love for us and shows us how we should live. </a:t>
            </a:r>
          </a:p>
          <a:p>
            <a:r>
              <a:rPr lang="en-US" sz="2700" dirty="0"/>
              <a:t>We should read and study God’s Word regularly on our own and praise God for His letter, written to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92749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023020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323152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offers us instructions on how to love God with all of who we are.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985712" cy="334900"/>
          </a:xfrm>
        </p:spPr>
        <p:txBody>
          <a:bodyPr>
            <a:noAutofit/>
          </a:bodyPr>
          <a:lstStyle/>
          <a:p>
            <a:r>
              <a:rPr lang="en-US" sz="2400" b="1" dirty="0"/>
              <a:t>2.4  The Bible Is God’s Instruction to Love Him</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598705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673478" cy="334900"/>
          </a:xfrm>
        </p:spPr>
        <p:txBody>
          <a:bodyPr>
            <a:noAutofit/>
          </a:bodyPr>
          <a:lstStyle/>
          <a:p>
            <a:r>
              <a:rPr lang="en-US" sz="2400" b="1" dirty="0"/>
              <a:t>2.4  The Bible Is God’s Instruction to Love Him</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gave us the Bible. </a:t>
            </a:r>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454822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0" y="442208"/>
            <a:ext cx="7175283"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God’s Word teaches us about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962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F9730370-8687-7DFB-05FB-60DD5CBDB32F}"/>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1AF0FF39-5A51-4A8F-D44C-4C510EFE82F7}"/>
              </a:ext>
            </a:extLst>
          </p:cNvPr>
          <p:cNvSpPr>
            <a:spLocks noGrp="1"/>
          </p:cNvSpPr>
          <p:nvPr>
            <p:ph idx="1"/>
          </p:nvPr>
        </p:nvSpPr>
        <p:spPr>
          <a:xfrm>
            <a:off x="1246188" y="1546225"/>
            <a:ext cx="6945312" cy="2235200"/>
          </a:xfrm>
        </p:spPr>
        <p:txBody>
          <a:bodyPr/>
          <a:lstStyle/>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a:t>
            </a:r>
            <a:br>
              <a:rPr lang="en-US" altLang="en-US" i="1"/>
            </a:br>
            <a:r>
              <a:rPr lang="en-US" altLang="en-US" i="1"/>
              <a:t>gift of God is eternal life in Christ Jesus our Lord.</a:t>
            </a:r>
          </a:p>
        </p:txBody>
      </p:sp>
      <p:sp>
        <p:nvSpPr>
          <p:cNvPr id="2" name="Footer Placeholder 1">
            <a:extLst>
              <a:ext uri="{FF2B5EF4-FFF2-40B4-BE49-F238E27FC236}">
                <a16:creationId xmlns:a16="http://schemas.microsoft.com/office/drawing/2014/main" id="{9E9F21FA-EF1D-919F-7E44-F25C45CD03B5}"/>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God’s Word teaches us how to love Him.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214834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God's Word teaches us that loving Him is the most important choice we can make.</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1786748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963828"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Mark 12:30 </a:t>
            </a:r>
            <a:endParaRPr lang="en-US" sz="2700" dirty="0"/>
          </a:p>
          <a:p>
            <a:pPr marL="0" indent="0">
              <a:buNone/>
            </a:pPr>
            <a:r>
              <a:rPr lang="en-US" sz="2700" i="1" dirty="0"/>
              <a:t>Love the Lord your God with all your heart and </a:t>
            </a:r>
            <a:br>
              <a:rPr lang="en-US" sz="2700" i="1" dirty="0"/>
            </a:br>
            <a:r>
              <a:rPr lang="en-US" sz="2700" i="1" dirty="0"/>
              <a:t>with all your soul and with all your mind and with </a:t>
            </a:r>
            <a:br>
              <a:rPr lang="en-US" sz="2700" i="1" dirty="0"/>
            </a:br>
            <a:r>
              <a:rPr lang="en-US" sz="2700" i="1" dirty="0"/>
              <a:t>all your strength.</a:t>
            </a:r>
            <a:r>
              <a:rPr lang="en-US" sz="2700" b="1" i="1" dirty="0"/>
              <a:t> </a:t>
            </a: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70549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8197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wants us to love Him? </a:t>
            </a:r>
          </a:p>
          <a:p>
            <a:r>
              <a:rPr lang="en-US" sz="2700" dirty="0"/>
              <a:t>How does God want us to love Him? </a:t>
            </a:r>
          </a:p>
          <a:p>
            <a:r>
              <a:rPr lang="en-US" sz="2700" dirty="0"/>
              <a:t>Why should we choose to love God with all of who </a:t>
            </a:r>
            <a:br>
              <a:rPr lang="en-US" sz="2700" dirty="0"/>
            </a:br>
            <a:r>
              <a:rPr lang="en-US" sz="2700" dirty="0"/>
              <a:t>we are? </a:t>
            </a:r>
          </a:p>
          <a:p>
            <a:r>
              <a:rPr lang="en-US" sz="2700" dirty="0"/>
              <a:t>How will you show that you love God this week? </a:t>
            </a: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281217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7458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perfect Word, the Bible, instructs us to love Him with all of who we are. </a:t>
            </a:r>
          </a:p>
          <a:p>
            <a:r>
              <a:rPr lang="en-US" sz="2700" dirty="0"/>
              <a:t>When we learn more about who God is, we will want to love Him with all of who we are.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673391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0813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9092199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 y="-53340"/>
            <a:ext cx="9250680" cy="525018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5804143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reveals the expectations that God has for all who have accepted Jesus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450453" cy="334900"/>
          </a:xfrm>
        </p:spPr>
        <p:txBody>
          <a:bodyPr>
            <a:noAutofit/>
          </a:bodyPr>
          <a:lstStyle/>
          <a:p>
            <a:r>
              <a:rPr lang="en-US" sz="2400" b="1" dirty="0"/>
              <a:t>2.5  The Bible Is God’s Expectations Told to Us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475742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333022" cy="334900"/>
          </a:xfrm>
        </p:spPr>
        <p:txBody>
          <a:bodyPr>
            <a:noAutofit/>
          </a:bodyPr>
          <a:lstStyle/>
          <a:p>
            <a:r>
              <a:rPr lang="en-US" sz="2400" b="1" dirty="0"/>
              <a:t>2.5  The Bible Is God’s Expectations Told to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825894" cy="2653160"/>
          </a:xfrm>
        </p:spPr>
        <p:txBody>
          <a:bodyPr/>
          <a:lstStyle/>
          <a:p>
            <a:pPr marL="0" indent="0">
              <a:buNone/>
            </a:pPr>
            <a:r>
              <a:rPr lang="en-US" sz="2700" b="1" i="1" dirty="0"/>
              <a:t>Main Lesson Teaching</a:t>
            </a:r>
            <a:endParaRPr lang="en-US" sz="2700" dirty="0"/>
          </a:p>
          <a:p>
            <a:r>
              <a:rPr lang="en-US" sz="2700" dirty="0"/>
              <a:t>Those in authority have expectations for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579339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18889"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expectations for His followers.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91204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A547CBE9-7468-1A8F-900E-95C00DF7F6A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121282DC-E58A-0339-5D5E-EB5A36843C8E}"/>
              </a:ext>
            </a:extLst>
          </p:cNvPr>
          <p:cNvSpPr>
            <a:spLocks noGrp="1"/>
          </p:cNvSpPr>
          <p:nvPr>
            <p:ph idx="1"/>
          </p:nvPr>
        </p:nvSpPr>
        <p:spPr>
          <a:xfrm>
            <a:off x="676275" y="723900"/>
            <a:ext cx="7810500" cy="4398963"/>
          </a:xfrm>
        </p:spPr>
        <p:txBody>
          <a:bodyPr/>
          <a:lstStyle/>
          <a:p>
            <a:pPr marL="514350" indent="-514350">
              <a:buFont typeface="Arial" panose="020B0604020202020204" pitchFamily="34" charset="0"/>
              <a:buAutoNum type="arabicPeriod"/>
            </a:pPr>
            <a:r>
              <a:rPr lang="en-US" altLang="en-US"/>
              <a:t>Who has sinned?</a:t>
            </a:r>
          </a:p>
          <a:p>
            <a:pPr marL="514350" indent="-514350">
              <a:buFont typeface="Arial" panose="020B0604020202020204" pitchFamily="34" charset="0"/>
              <a:buAutoNum type="arabicPeriod"/>
            </a:pPr>
            <a:r>
              <a:rPr lang="en-US" altLang="en-US"/>
              <a:t>Is there anything you can do on your own to save yourself from sin?</a:t>
            </a:r>
          </a:p>
          <a:p>
            <a:pPr marL="514350" indent="-514350">
              <a:buFont typeface="Arial" panose="020B0604020202020204" pitchFamily="34" charset="0"/>
              <a:buAutoNum type="arabicPeriod"/>
            </a:pPr>
            <a:r>
              <a:rPr lang="en-US" altLang="en-US"/>
              <a:t>What must you do to be saved from the punishment for your sin?</a:t>
            </a:r>
          </a:p>
          <a:p>
            <a:pPr marL="514350" indent="-514350">
              <a:buFont typeface="Arial" panose="020B0604020202020204" pitchFamily="34" charset="0"/>
              <a:buAutoNum type="arabicPeriod"/>
            </a:pPr>
            <a:r>
              <a:rPr lang="en-US" altLang="en-US"/>
              <a:t>Once you trust Jesus Christ as your Savior, where will you spend eternity?</a:t>
            </a:r>
          </a:p>
        </p:txBody>
      </p:sp>
      <p:sp>
        <p:nvSpPr>
          <p:cNvPr id="2" name="Footer Placeholder 1">
            <a:extLst>
              <a:ext uri="{FF2B5EF4-FFF2-40B4-BE49-F238E27FC236}">
                <a16:creationId xmlns:a16="http://schemas.microsoft.com/office/drawing/2014/main" id="{A2280D6E-A68C-16F4-8F4E-C28A471B0761}"/>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expectations for us are found in the Bible.</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41232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214880"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191934" cy="2653160"/>
          </a:xfrm>
        </p:spPr>
        <p:txBody>
          <a:bodyPr/>
          <a:lstStyle/>
          <a:p>
            <a:pPr marL="0" indent="0">
              <a:buNone/>
            </a:pPr>
            <a:r>
              <a:rPr lang="en-US" sz="2700" b="1" i="1" dirty="0"/>
              <a:t>Main Lesson Teaching</a:t>
            </a:r>
            <a:endParaRPr lang="en-US" dirty="0"/>
          </a:p>
          <a:p>
            <a:r>
              <a:rPr lang="en-US" sz="2700" dirty="0"/>
              <a:t>We must choose to follow God’s expectations for us.</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022704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2878502"/>
          </a:xfrm>
        </p:spPr>
        <p:txBody>
          <a:bodyPr>
            <a:noAutofit/>
          </a:bodyPr>
          <a:lstStyle/>
          <a:p>
            <a:pPr marL="0" indent="0">
              <a:buNone/>
            </a:pPr>
            <a:r>
              <a:rPr lang="en-US" sz="2700" b="1" i="1" dirty="0"/>
              <a:t>Memorize</a:t>
            </a:r>
            <a:endParaRPr lang="en-US" sz="2700" dirty="0"/>
          </a:p>
          <a:p>
            <a:pPr marL="0" indent="0">
              <a:buNone/>
            </a:pPr>
            <a:r>
              <a:rPr lang="en-US" sz="2700" b="1" i="1" dirty="0"/>
              <a:t>Psalm 25:4 </a:t>
            </a:r>
            <a:endParaRPr lang="en-US" sz="2700" dirty="0"/>
          </a:p>
          <a:p>
            <a:pPr marL="0" indent="0">
              <a:buNone/>
            </a:pPr>
            <a:r>
              <a:rPr lang="en-US" sz="2700" i="1" dirty="0"/>
              <a:t>Show me Your ways, O </a:t>
            </a:r>
            <a:r>
              <a:rPr lang="en-US" sz="2700" i="1" cap="small" dirty="0"/>
              <a:t>LORD</a:t>
            </a:r>
            <a:r>
              <a:rPr lang="en-US" sz="2700" i="1" dirty="0"/>
              <a:t>, teach me Your paths</a:t>
            </a:r>
            <a:r>
              <a:rPr lang="en-US" sz="2700" i="1"/>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133807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59564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gives us expectations? </a:t>
            </a:r>
          </a:p>
          <a:p>
            <a:r>
              <a:rPr lang="en-US" sz="2700" dirty="0"/>
              <a:t>What should we do if we realize we've failed at following God’s expectations for us? </a:t>
            </a:r>
          </a:p>
          <a:p>
            <a:r>
              <a:rPr lang="en-US" sz="2700" dirty="0"/>
              <a:t>What is one of God’s expectations that is hard for people, and what could someone do about this?</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738918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11150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expects His followers to be holy and obedient, set apart from the rest of the world, but that doesn't mean we will be perfect. </a:t>
            </a:r>
          </a:p>
          <a:p>
            <a:r>
              <a:rPr lang="en-US" sz="2700" dirty="0"/>
              <a:t>We must choose to study and follow the expectations in God’s Word in order to become more like Jesus and to rely on His grace and forgiveness.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0046032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17796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092387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828" y="-84666"/>
            <a:ext cx="9338912" cy="5292371"/>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2682450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lnSpcReduction="10000"/>
          </a:bodyPr>
          <a:lstStyle/>
          <a:p>
            <a:pPr marL="0" indent="0">
              <a:buNone/>
            </a:pPr>
            <a:r>
              <a:rPr lang="en-US" sz="2700" b="1" i="1" dirty="0"/>
              <a:t>Lesson Summary</a:t>
            </a:r>
            <a:endParaRPr lang="en-US" dirty="0"/>
          </a:p>
          <a:p>
            <a:pPr marL="0" indent="0">
              <a:buNone/>
            </a:pPr>
            <a:r>
              <a:rPr lang="en-US" sz="2700" dirty="0"/>
              <a:t>God uses the truths from the Bible to transform our lives and to make us more like Jesus.  </a:t>
            </a:r>
          </a:p>
          <a:p>
            <a:pPr marL="0" indent="0">
              <a:buNone/>
            </a:pPr>
            <a:r>
              <a:rPr lang="en-US" sz="2700" dirty="0"/>
              <a:t>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193975" cy="334900"/>
          </a:xfrm>
        </p:spPr>
        <p:txBody>
          <a:bodyPr>
            <a:noAutofit/>
          </a:bodyPr>
          <a:lstStyle/>
          <a:p>
            <a:r>
              <a:rPr lang="en-US" sz="2400" b="1" dirty="0"/>
              <a:t>2.6  The Bible Is God’s Tool to Transform Us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169349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7063770" cy="334900"/>
          </a:xfrm>
        </p:spPr>
        <p:txBody>
          <a:bodyPr>
            <a:noAutofit/>
          </a:bodyPr>
          <a:lstStyle/>
          <a:p>
            <a:r>
              <a:rPr lang="en-US" sz="2400" b="1" dirty="0"/>
              <a:t>2.6  The Bible Is God’s Tool to Transform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837793" cy="2653160"/>
          </a:xfrm>
        </p:spPr>
        <p:txBody>
          <a:bodyPr/>
          <a:lstStyle/>
          <a:p>
            <a:pPr marL="0" indent="0">
              <a:buNone/>
            </a:pPr>
            <a:r>
              <a:rPr lang="en-US" sz="2700" b="1" i="1" dirty="0"/>
              <a:t>Main Lesson Teaching</a:t>
            </a:r>
            <a:endParaRPr lang="en-US" sz="2700" dirty="0"/>
          </a:p>
          <a:p>
            <a:r>
              <a:rPr lang="en-US" sz="2700" dirty="0"/>
              <a:t>God changes our lives when we trust Jesus as Savior.</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242708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454" y="-6243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517360"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8155282" cy="2653160"/>
          </a:xfrm>
        </p:spPr>
        <p:txBody>
          <a:bodyPr/>
          <a:lstStyle/>
          <a:p>
            <a:pPr marL="0" indent="0">
              <a:buNone/>
            </a:pPr>
            <a:r>
              <a:rPr lang="en-US" sz="2700" b="1" i="1" dirty="0"/>
              <a:t>Main Lesson Teaching</a:t>
            </a:r>
            <a:endParaRPr lang="en-US" dirty="0"/>
          </a:p>
          <a:p>
            <a:r>
              <a:rPr lang="en-US" sz="2700" dirty="0"/>
              <a:t>God’s Word transforms us by keeping us from sin.</a:t>
            </a:r>
            <a:r>
              <a:rPr lang="en-US"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5295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D86D6C9A-5864-77C4-5189-9875BEDEE928}"/>
              </a:ext>
            </a:extLst>
          </p:cNvPr>
          <p:cNvSpPr>
            <a:spLocks noGrp="1"/>
          </p:cNvSpPr>
          <p:nvPr>
            <p:ph idx="1"/>
          </p:nvPr>
        </p:nvSpPr>
        <p:spPr>
          <a:xfrm>
            <a:off x="576263" y="628650"/>
            <a:ext cx="8043862" cy="4286250"/>
          </a:xfrm>
        </p:spPr>
        <p:txBody>
          <a:bodyPr/>
          <a:lstStyle/>
          <a:p>
            <a:r>
              <a:rPr lang="en-US" altLang="en-US"/>
              <a:t>All humans, including each one of us, have sinned and we all deserve the punishment of death.</a:t>
            </a:r>
          </a:p>
          <a:p>
            <a:r>
              <a:rPr lang="en-US" altLang="en-US"/>
              <a:t>Grace means giving someone something good that he or she doesn’t deserve. God has shown us a lot of grace by loving us and giving us kindness and gifts that we don’t deserve.</a:t>
            </a:r>
          </a:p>
        </p:txBody>
      </p:sp>
      <p:sp>
        <p:nvSpPr>
          <p:cNvPr id="17410" name="TextBox 3">
            <a:extLst>
              <a:ext uri="{FF2B5EF4-FFF2-40B4-BE49-F238E27FC236}">
                <a16:creationId xmlns:a16="http://schemas.microsoft.com/office/drawing/2014/main" id="{0C0C3C7B-ABDD-F1A0-E22D-B16A7EF2ABBE}"/>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9DE61E6C-0C0E-9781-B8D6-A75BEE4EC61C}"/>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617721"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God’s Word transforms us by renewing our minds.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74545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528511"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We must study and apply God’s Word to become more like Jesus</a:t>
            </a:r>
            <a:r>
              <a:rPr lang="en-US" sz="2700" b="1" dirty="0"/>
              <a:t>.</a:t>
            </a: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364716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216277"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Romans 12:2 </a:t>
            </a:r>
            <a:endParaRPr lang="en-US" sz="2700" dirty="0"/>
          </a:p>
          <a:p>
            <a:pPr marL="0" indent="0">
              <a:buNone/>
            </a:pPr>
            <a:r>
              <a:rPr lang="en-US" sz="2700" i="1" dirty="0"/>
              <a:t>Do not conform any longer to the pattern of this world, but be transformed by the renewing of your mind. Then you will be able to test and approve what God's will is </a:t>
            </a:r>
            <a:r>
              <a:rPr lang="en-US" sz="2700" dirty="0"/>
              <a:t>—</a:t>
            </a:r>
            <a:r>
              <a:rPr lang="en-US" sz="2700" i="1" dirty="0"/>
              <a:t> His good, pleasing and perfect will.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572271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216277"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God want our lives to change? </a:t>
            </a:r>
          </a:p>
          <a:p>
            <a:r>
              <a:rPr lang="en-US" sz="2700" dirty="0"/>
              <a:t>What does it mean that God’s Word transforms </a:t>
            </a:r>
            <a:br>
              <a:rPr lang="en-US" sz="2700" dirty="0"/>
            </a:br>
            <a:r>
              <a:rPr lang="en-US" sz="2700" dirty="0"/>
              <a:t>our lives? </a:t>
            </a:r>
          </a:p>
          <a:p>
            <a:r>
              <a:rPr lang="en-US" sz="2700" dirty="0"/>
              <a:t>What is one thing that you will do this week to allow God’s Word to transform your life? </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276506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1555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When we accept Jesus as Savior, our lives are transformed. </a:t>
            </a:r>
          </a:p>
          <a:p>
            <a:r>
              <a:rPr lang="en-US" sz="2700" dirty="0"/>
              <a:t>God uses the Bible to continue to transform us. When we study and apply it to our lives, God will change us over time to become more like Jesus.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254406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24973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55065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3290479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925" b="1" i="1" dirty="0"/>
              <a:t>Lesson Summary</a:t>
            </a:r>
            <a:endParaRPr lang="en-US" sz="2925" dirty="0"/>
          </a:p>
          <a:p>
            <a:pPr marL="0" indent="0">
              <a:buNone/>
            </a:pPr>
            <a:r>
              <a:rPr lang="en-US" sz="2925" dirty="0"/>
              <a:t>The Bible contains God’s good news that we should freely share with the world.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450158" cy="334900"/>
          </a:xfrm>
        </p:spPr>
        <p:txBody>
          <a:bodyPr>
            <a:noAutofit/>
          </a:bodyPr>
          <a:lstStyle/>
          <a:p>
            <a:r>
              <a:rPr lang="en-US" sz="2400" b="1" dirty="0"/>
              <a:t>2.7  The Bible Is God’s Good News to the World</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3824132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874199" cy="334900"/>
          </a:xfrm>
        </p:spPr>
        <p:txBody>
          <a:bodyPr>
            <a:noAutofit/>
          </a:bodyPr>
          <a:lstStyle/>
          <a:p>
            <a:r>
              <a:rPr lang="en-US" sz="2400" b="1" dirty="0"/>
              <a:t>2.7  The Bible Is God’s Good News to the World</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326557" cy="2653160"/>
          </a:xfrm>
        </p:spPr>
        <p:txBody>
          <a:bodyPr/>
          <a:lstStyle/>
          <a:p>
            <a:pPr marL="0" indent="0">
              <a:buNone/>
            </a:pPr>
            <a:r>
              <a:rPr lang="en-US" sz="2700" b="1" i="1" dirty="0"/>
              <a:t>Main Lesson Teaching</a:t>
            </a:r>
            <a:endParaRPr lang="en-US" dirty="0"/>
          </a:p>
          <a:p>
            <a:r>
              <a:rPr lang="en-US" sz="2700" dirty="0"/>
              <a:t>The Bible contains the story of God’s good news.</a:t>
            </a:r>
            <a:br>
              <a:rPr lang="en-US" sz="2700" dirty="0"/>
            </a:br>
            <a:r>
              <a:rPr lang="en-US" sz="2700" dirty="0"/>
              <a:t>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3104123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433371"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God’s good news is for everyone. </a:t>
            </a:r>
          </a:p>
          <a:p>
            <a:pPr marL="0" indent="0">
              <a:buNone/>
            </a:pPr>
            <a:r>
              <a:rPr lang="en-US" sz="2700" dirty="0"/>
              <a:t> </a:t>
            </a:r>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62346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2B6D73CA-CCB3-5075-20A9-41924C4BEF11}"/>
              </a:ext>
            </a:extLst>
          </p:cNvPr>
          <p:cNvSpPr>
            <a:spLocks noGrp="1"/>
          </p:cNvSpPr>
          <p:nvPr>
            <p:ph idx="1"/>
          </p:nvPr>
        </p:nvSpPr>
        <p:spPr>
          <a:xfrm>
            <a:off x="561975" y="614363"/>
            <a:ext cx="8043863" cy="4229100"/>
          </a:xfrm>
        </p:spPr>
        <p:txBody>
          <a:bodyPr/>
          <a:lstStyle/>
          <a:p>
            <a:r>
              <a:rPr lang="en-US" altLang="en-US"/>
              <a:t>God showed His grace by giving the gift of His perfect Son, Jesus, so we could be saved from the punishment for sin, even though we didn’t deserve it.</a:t>
            </a:r>
          </a:p>
          <a:p>
            <a:r>
              <a:rPr lang="en-US" altLang="en-US"/>
              <a:t>If we trust that Jesus died for us, we will be saved from the punishment for our sin and have the gift of life forever with Jesus Christ in heaven someday.</a:t>
            </a:r>
          </a:p>
        </p:txBody>
      </p:sp>
      <p:sp>
        <p:nvSpPr>
          <p:cNvPr id="18434" name="TextBox 4">
            <a:extLst>
              <a:ext uri="{FF2B5EF4-FFF2-40B4-BE49-F238E27FC236}">
                <a16:creationId xmlns:a16="http://schemas.microsoft.com/office/drawing/2014/main" id="{A1074714-E9BE-3C97-B828-A0CE08A850CE}"/>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500453A5-C527-6C34-3844-C71E43625832}"/>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673478"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550674" cy="2653160"/>
          </a:xfrm>
        </p:spPr>
        <p:txBody>
          <a:bodyPr/>
          <a:lstStyle/>
          <a:p>
            <a:pPr marL="0" indent="0">
              <a:buNone/>
            </a:pPr>
            <a:r>
              <a:rPr lang="en-US" sz="2700" b="1" i="1" dirty="0"/>
              <a:t>Main Lesson Teaching</a:t>
            </a:r>
            <a:endParaRPr lang="en-US" dirty="0"/>
          </a:p>
          <a:p>
            <a:r>
              <a:rPr lang="en-US" sz="2700" dirty="0"/>
              <a:t>God commanded the disciples to share the good news.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991136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403917"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should be ready to share the good news.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4608032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72110"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Matthew 28:19-20 </a:t>
            </a:r>
            <a:endParaRPr lang="en-US" sz="2700" dirty="0"/>
          </a:p>
          <a:p>
            <a:pPr marL="0" indent="0">
              <a:buNone/>
            </a:pPr>
            <a:r>
              <a:rPr lang="en-US" sz="2550" i="1" dirty="0"/>
              <a:t>Therefore go and make disciples of all nations, baptizing them in</a:t>
            </a:r>
            <a:r>
              <a:rPr lang="en-US" sz="2550" b="1" i="1" dirty="0"/>
              <a:t> </a:t>
            </a:r>
            <a:r>
              <a:rPr lang="en-US" sz="2550" i="1" dirty="0"/>
              <a:t>the name of the Father and of the Son and of the Holy Spirit.</a:t>
            </a:r>
            <a:r>
              <a:rPr lang="en-US" sz="2550" i="1" baseline="-25000" dirty="0"/>
              <a:t> </a:t>
            </a:r>
            <a:endParaRPr lang="en-US" sz="2550" dirty="0"/>
          </a:p>
          <a:p>
            <a:pPr marL="0" indent="0">
              <a:buNone/>
            </a:pPr>
            <a:r>
              <a:rPr lang="en-US" sz="2550" i="1" dirty="0"/>
              <a:t>And teaching them to obey everything I have commanded you. And surely I am with you always, to the very end of the age.  </a:t>
            </a:r>
            <a:endParaRPr lang="en-US" sz="255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118972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1835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God’s good news? </a:t>
            </a:r>
          </a:p>
          <a:p>
            <a:r>
              <a:rPr lang="en-US" sz="2700" dirty="0"/>
              <a:t>How can you share this news in the next few days? </a:t>
            </a:r>
          </a:p>
          <a:p>
            <a:r>
              <a:rPr lang="en-US" sz="2700" dirty="0"/>
              <a:t>What is a person's part in sharing God’s news with others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775855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3105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550" dirty="0"/>
              <a:t>God’s good news is that He loved us even while we were sinners and sent Jesus</a:t>
            </a:r>
            <a:br>
              <a:rPr lang="en-US" sz="2550" dirty="0"/>
            </a:br>
            <a:r>
              <a:rPr lang="en-US" sz="2550" dirty="0"/>
              <a:t>to earth to die on the cross to take the punishment </a:t>
            </a:r>
            <a:br>
              <a:rPr lang="en-US" sz="2550" dirty="0"/>
            </a:br>
            <a:r>
              <a:rPr lang="en-US" sz="2550" dirty="0"/>
              <a:t>for sin. </a:t>
            </a:r>
          </a:p>
          <a:p>
            <a:r>
              <a:rPr lang="en-US" sz="2550" dirty="0"/>
              <a:t>Everyone needs to hear the good news of God’s love. We should be ready to share the gospel and make disciples close to home and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2515893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3"/>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4263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71748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2341733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3000" dirty="0"/>
              <a:t>The Bible is God’s story, a letter written to us. It helps us understand God’s grace and reveals God’s expectations for us. When we study God’s Word, it transforms our lives. We learn how to love God with all of who we are, and we desire to share the good news of God’s love to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576788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The Bible explains God’s grace. </a:t>
            </a:r>
          </a:p>
          <a:p>
            <a:pPr marL="0" indent="0">
              <a:buNone/>
            </a:pP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324203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The Bible shares God’s story with us. </a:t>
            </a:r>
          </a:p>
          <a:p>
            <a:pPr marL="0" indent="0">
              <a:buNone/>
            </a:pPr>
            <a:endParaRPr lang="en-US"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39497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1B36ED61-C016-AA3F-48C5-7860F223EC79}"/>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9A3FC5FA-C179-A94A-C044-9D3259DA3216}"/>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C0CEEBBE-5F33-6645-1B15-84F53BFB3A9F}"/>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CE51BD7D-4FEC-9B5D-CFF3-DC0D6A2BB6C9}"/>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The Bible is God’s letter to us.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229500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instructs us to love God.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9554662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gives us expectations.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0660555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is God’s tool to transform us.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077061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The Bible contains God’s good news to the world.</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8720210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1260088" y="894908"/>
            <a:ext cx="7257036" cy="3761544"/>
          </a:xfrm>
        </p:spPr>
        <p:txBody>
          <a:bodyPr>
            <a:noAutofit/>
          </a:bodyPr>
          <a:lstStyle/>
          <a:p>
            <a:pPr marL="0" indent="0">
              <a:buNone/>
            </a:pPr>
            <a:r>
              <a:rPr lang="en-US" sz="2700" b="1" i="1" dirty="0"/>
              <a:t>Memorize</a:t>
            </a:r>
            <a:endParaRPr lang="en-US" sz="2700" dirty="0"/>
          </a:p>
          <a:p>
            <a:pPr marL="0" indent="0">
              <a:buNone/>
            </a:pPr>
            <a:r>
              <a:rPr lang="en-US" dirty="0"/>
              <a:t>2 Timothy 1:9 </a:t>
            </a:r>
          </a:p>
          <a:p>
            <a:pPr marL="0" indent="0">
              <a:buNone/>
            </a:pPr>
            <a:r>
              <a:rPr lang="en-US" dirty="0"/>
              <a:t>John 3:17 </a:t>
            </a:r>
          </a:p>
          <a:p>
            <a:pPr marL="0" indent="0">
              <a:buNone/>
            </a:pPr>
            <a:r>
              <a:rPr lang="en-US" dirty="0"/>
              <a:t>1 John 4:9</a:t>
            </a:r>
          </a:p>
          <a:p>
            <a:pPr marL="0" indent="0">
              <a:buNone/>
            </a:pPr>
            <a:r>
              <a:rPr lang="en-US" dirty="0"/>
              <a:t>Mark 12:30 </a:t>
            </a:r>
          </a:p>
          <a:p>
            <a:pPr marL="0" indent="0">
              <a:buNone/>
            </a:pPr>
            <a:r>
              <a:rPr lang="en-US" dirty="0"/>
              <a:t>Psalm 25:4</a:t>
            </a:r>
          </a:p>
          <a:p>
            <a:pPr marL="0" indent="0">
              <a:buNone/>
            </a:pPr>
            <a:r>
              <a:rPr lang="en-US" dirty="0"/>
              <a:t>Romans 12:2 </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767908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for you to understand </a:t>
            </a:r>
            <a:br>
              <a:rPr lang="en-US" sz="2700" dirty="0"/>
            </a:br>
            <a:r>
              <a:rPr lang="en-US" sz="2700" dirty="0"/>
              <a:t>God’s grace? </a:t>
            </a:r>
          </a:p>
          <a:p>
            <a:r>
              <a:rPr lang="en-US" sz="2700" dirty="0"/>
              <a:t>What is one important instruction or expectation </a:t>
            </a:r>
            <a:br>
              <a:rPr lang="en-US" sz="2700" dirty="0"/>
            </a:br>
            <a:r>
              <a:rPr lang="en-US" sz="2700" dirty="0"/>
              <a:t>from the Bible that you have learned from this unit? </a:t>
            </a:r>
          </a:p>
          <a:p>
            <a:r>
              <a:rPr lang="en-US" sz="2700" dirty="0"/>
              <a:t>What will you do with the gift of God's Word </a:t>
            </a:r>
            <a:br>
              <a:rPr lang="en-US" sz="2700" dirty="0"/>
            </a:br>
            <a:r>
              <a:rPr lang="en-US" sz="2700" dirty="0"/>
              <a:t>this week?  </a:t>
            </a: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393659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grace-filled story. This letter from God gives us instructions and expectations. </a:t>
            </a:r>
          </a:p>
          <a:p>
            <a:r>
              <a:rPr lang="en-US" sz="2700" dirty="0"/>
              <a:t>When we study God’s Word and apply it to our lives, we become more like Jesus, and we will want to share His good news to everyone!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678304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151943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44044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AC5A322B-F4ED-36F8-52F6-39CD7C052C79}"/>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2</a:t>
            </a:r>
          </a:p>
        </p:txBody>
      </p:sp>
      <p:sp>
        <p:nvSpPr>
          <p:cNvPr id="2" name="Footer Placeholder 1">
            <a:extLst>
              <a:ext uri="{FF2B5EF4-FFF2-40B4-BE49-F238E27FC236}">
                <a16:creationId xmlns:a16="http://schemas.microsoft.com/office/drawing/2014/main" id="{C6847DFF-F339-7223-DC8D-B1BAC5C531F9}"/>
              </a:ext>
            </a:extLst>
          </p:cNvPr>
          <p:cNvSpPr>
            <a:spLocks noGrp="1"/>
          </p:cNvSpPr>
          <p:nvPr>
            <p:ph type="ftr" sz="quarter" idx="11"/>
          </p:nvPr>
        </p:nvSpPr>
        <p:spPr/>
        <p:txBody>
          <a:bodyPr/>
          <a:lstStyle/>
          <a:p>
            <a:pPr>
              <a:defRPr/>
            </a:pPr>
            <a:r>
              <a:rPr lang="en-US"/>
              <a:t>NIV</a:t>
            </a:r>
          </a:p>
        </p:txBody>
      </p:sp>
      <p:pic>
        <p:nvPicPr>
          <p:cNvPr id="3" name="Picture 6" descr="start zone slide.png">
            <a:extLst>
              <a:ext uri="{FF2B5EF4-FFF2-40B4-BE49-F238E27FC236}">
                <a16:creationId xmlns:a16="http://schemas.microsoft.com/office/drawing/2014/main" id="{9389A99A-1742-E7C0-6782-E70BCF343A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2503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933" y="-72965"/>
            <a:ext cx="9305923" cy="5301325"/>
            <a:chOff x="-94577" y="-97287"/>
            <a:chExt cx="12407897" cy="7068433"/>
          </a:xfrm>
        </p:grpSpPr>
        <p:pic>
          <p:nvPicPr>
            <p:cNvPr id="2" name="Picture 1"/>
            <p:cNvPicPr>
              <a:picLocks noChangeAspect="1"/>
            </p:cNvPicPr>
            <p:nvPr/>
          </p:nvPicPr>
          <p:blipFill rotWithShape="1">
            <a:blip r:embed="rId2"/>
            <a:srcRect/>
            <a:stretch/>
          </p:blipFill>
          <p:spPr>
            <a:xfrm>
              <a:off x="-94577" y="-97287"/>
              <a:ext cx="12407897" cy="7068433"/>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3304"/>
            <a:ext cx="8082209" cy="2316137"/>
          </a:xfrm>
        </p:spPr>
        <p:txBody>
          <a:bodyPr>
            <a:normAutofit/>
          </a:bodyPr>
          <a:lstStyle/>
          <a:p>
            <a:pPr marL="0" indent="0">
              <a:buNone/>
            </a:pPr>
            <a:r>
              <a:rPr lang="en-US" sz="2700" b="1" i="1" dirty="0"/>
              <a:t>Lesson Summary</a:t>
            </a:r>
            <a:endParaRPr lang="en-US" dirty="0"/>
          </a:p>
          <a:p>
            <a:pPr marL="0" indent="0">
              <a:buNone/>
            </a:pPr>
            <a:r>
              <a:rPr lang="en-US" sz="2700" dirty="0"/>
              <a:t>Jesus is fully God, and He invites us to accept Him as our Savior. He deserves to be King of 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3.1  Jesus Reigns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903851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0933" y="-72965"/>
            <a:ext cx="9305923" cy="5301325"/>
            <a:chOff x="-94577" y="-97287"/>
            <a:chExt cx="12407897" cy="7068433"/>
          </a:xfrm>
        </p:grpSpPr>
        <p:pic>
          <p:nvPicPr>
            <p:cNvPr id="15" name="Picture 14"/>
            <p:cNvPicPr>
              <a:picLocks noChangeAspect="1"/>
            </p:cNvPicPr>
            <p:nvPr/>
          </p:nvPicPr>
          <p:blipFill rotWithShape="1">
            <a:blip r:embed="rId2"/>
            <a:srcRect/>
            <a:stretch/>
          </p:blipFill>
          <p:spPr>
            <a:xfrm>
              <a:off x="-94577" y="-97287"/>
              <a:ext cx="12407897" cy="7068433"/>
            </a:xfrm>
            <a:prstGeom prst="rect">
              <a:avLst/>
            </a:prstGeom>
          </p:spPr>
        </p:pic>
        <p:sp>
          <p:nvSpPr>
            <p:cNvPr id="16" name="Snip Diagonal Corner Rectangle 15"/>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King over everything.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937272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181351" cy="2653160"/>
          </a:xfrm>
        </p:spPr>
        <p:txBody>
          <a:bodyPr/>
          <a:lstStyle/>
          <a:p>
            <a:pPr marL="0" indent="0">
              <a:buNone/>
            </a:pPr>
            <a:r>
              <a:rPr lang="en-US" sz="2700" b="1" i="1" dirty="0"/>
              <a:t>Main Lesson Teaching</a:t>
            </a:r>
            <a:endParaRPr lang="en-US" dirty="0"/>
          </a:p>
          <a:p>
            <a:r>
              <a:rPr lang="en-US" sz="2700" dirty="0"/>
              <a:t>Jesus was worshiped as King by His followers.</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95317124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came to earth to die on the cross for our sin.</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5041668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wants to be King over your heart.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243282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19:38 </a:t>
            </a:r>
            <a:endParaRPr lang="en-US" sz="2700" dirty="0"/>
          </a:p>
          <a:p>
            <a:pPr marL="0" indent="0">
              <a:buNone/>
            </a:pPr>
            <a:r>
              <a:rPr lang="en-US" sz="2700" i="1" dirty="0"/>
              <a:t>“Blessed is the King who comes in the name of the Lord!</a:t>
            </a:r>
            <a:r>
              <a:rPr lang="en-US" sz="2700" b="1" i="1" dirty="0"/>
              <a:t> </a:t>
            </a:r>
            <a:r>
              <a:rPr lang="en-US" sz="2700" i="1" dirty="0"/>
              <a:t>Peace in heaven and glory in the highest!</a:t>
            </a:r>
            <a:r>
              <a:rPr lang="en-US" sz="2700" i="1"/>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41138716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reigns? </a:t>
            </a:r>
          </a:p>
          <a:p>
            <a:r>
              <a:rPr lang="en-US" sz="2700" dirty="0"/>
              <a:t>How is Jesus your King? </a:t>
            </a:r>
          </a:p>
          <a:p>
            <a:r>
              <a:rPr lang="en-US" sz="2700" dirty="0"/>
              <a:t>How can we worship Jesus as King today?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036664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is fully God. While Jesus lived on earth, His followers praised Him as King. </a:t>
            </a:r>
          </a:p>
          <a:p>
            <a:r>
              <a:rPr lang="en-US" sz="2700" dirty="0"/>
              <a:t>God wants us to worship Jesus as King of our lives.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591526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626285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70304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B29DA24A-714A-3E8A-EE07-2E40E482049D}"/>
              </a:ext>
            </a:extLst>
          </p:cNvPr>
          <p:cNvSpPr>
            <a:spLocks noGrp="1"/>
          </p:cNvSpPr>
          <p:nvPr>
            <p:ph idx="1"/>
          </p:nvPr>
        </p:nvSpPr>
        <p:spPr>
          <a:xfrm>
            <a:off x="739775" y="1377950"/>
            <a:ext cx="7680325" cy="2852738"/>
          </a:xfrm>
        </p:spPr>
        <p:txBody>
          <a:bodyPr/>
          <a:lstStyle/>
          <a:p>
            <a:pPr marL="0" indent="0" algn="ctr">
              <a:buFont typeface="Arial" panose="020B0604020202020204" pitchFamily="34" charset="0"/>
              <a:buNone/>
            </a:pPr>
            <a:r>
              <a:rPr lang="en-US" altLang="en-US" sz="5400" baseline="30000"/>
              <a:t>The Bible is God’s message to us and it helps us in many ways. There is no other book like the Bible. The most important message of the Bible is the good news about Jesus Christ.</a:t>
            </a:r>
          </a:p>
        </p:txBody>
      </p:sp>
      <p:sp>
        <p:nvSpPr>
          <p:cNvPr id="4098" name="TextBox 3">
            <a:extLst>
              <a:ext uri="{FF2B5EF4-FFF2-40B4-BE49-F238E27FC236}">
                <a16:creationId xmlns:a16="http://schemas.microsoft.com/office/drawing/2014/main" id="{40EA8CB5-F861-BFA8-2D77-6CF72B616CCE}"/>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55BA6E34-36A1-DB57-5FF0-82D1F68AF2C5}"/>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7909"/>
            <a:ext cx="8082209" cy="2563853"/>
          </a:xfrm>
        </p:spPr>
        <p:txBody>
          <a:bodyPr>
            <a:normAutofit/>
          </a:bodyPr>
          <a:lstStyle/>
          <a:p>
            <a:pPr marL="0" indent="0">
              <a:buNone/>
            </a:pPr>
            <a:r>
              <a:rPr lang="en-US" sz="2700" b="1" i="1" dirty="0"/>
              <a:t>Lesson Summary</a:t>
            </a:r>
            <a:endParaRPr lang="en-US" dirty="0"/>
          </a:p>
          <a:p>
            <a:pPr marL="0" indent="0">
              <a:buNone/>
            </a:pPr>
            <a:r>
              <a:rPr lang="en-US" sz="2700" dirty="0"/>
              <a:t>Jesus demonstrated His love by humbly serving the disciples. We follow His example when we look for ways to serve those around us.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3.2  Jesus Serves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3523496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washed the disciples’ feet.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3188692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6854620" cy="2653160"/>
          </a:xfrm>
        </p:spPr>
        <p:txBody>
          <a:bodyPr/>
          <a:lstStyle/>
          <a:p>
            <a:pPr marL="0" indent="0">
              <a:buNone/>
            </a:pPr>
            <a:r>
              <a:rPr lang="en-US" sz="2700" b="1" i="1" dirty="0"/>
              <a:t>Main Lesson Teaching</a:t>
            </a:r>
            <a:endParaRPr lang="en-US" dirty="0"/>
          </a:p>
          <a:p>
            <a:r>
              <a:rPr lang="en-US" sz="2700" dirty="0"/>
              <a:t>Jesus demonstrated His love by serving others.</a:t>
            </a:r>
            <a:endParaRPr lang="en-US" sz="3300"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110387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 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was an example.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667122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wants His followers to be servants.</a:t>
            </a:r>
            <a:r>
              <a:rPr lang="en-US" sz="2700" b="1" dirty="0"/>
              <a:t> </a:t>
            </a: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384850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Mark 10:45 </a:t>
            </a:r>
            <a:endParaRPr lang="en-US" sz="2700" dirty="0"/>
          </a:p>
          <a:p>
            <a:pPr marL="0" indent="0">
              <a:buNone/>
            </a:pPr>
            <a:r>
              <a:rPr lang="en-US" sz="2700" i="1" dirty="0"/>
              <a:t>For even the Son of Man did not come to be served, but to serve, and to give His life as a ransom </a:t>
            </a:r>
            <a:r>
              <a:rPr lang="en-US" sz="2700" i="1"/>
              <a:t>for many.</a:t>
            </a:r>
            <a:r>
              <a:rPr lang="en-US" sz="2700" i="1" dirty="0"/>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28299993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What does it mean to serve others? </a:t>
            </a:r>
          </a:p>
          <a:p>
            <a:r>
              <a:rPr lang="en-US" sz="2400" dirty="0"/>
              <a:t>When can it be difficult to serve others? </a:t>
            </a:r>
          </a:p>
          <a:p>
            <a:r>
              <a:rPr lang="en-US" sz="2400" dirty="0"/>
              <a:t>Why is it important to follow Jesus’ example of serving others? </a:t>
            </a:r>
          </a:p>
          <a:p>
            <a:r>
              <a:rPr lang="en-US" sz="2400" dirty="0"/>
              <a:t>How will you serve someone this week? </a:t>
            </a:r>
            <a:r>
              <a:rPr lang="en-US" b="1" dirty="0"/>
              <a:t> </a:t>
            </a:r>
            <a:endParaRPr lang="en-US" dirty="0"/>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810985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served His disciples and demonstrated His love to them by washing their feet. </a:t>
            </a:r>
          </a:p>
          <a:p>
            <a:r>
              <a:rPr lang="en-US" sz="2700" dirty="0"/>
              <a:t>Jesus wants us to follow His example and show others how much we love them by willingly serving them.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0767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753991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307022" cy="5270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71268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2268BAF8-7BA6-6A4D-1343-5CD800088EBC}"/>
              </a:ext>
            </a:extLst>
          </p:cNvPr>
          <p:cNvSpPr>
            <a:spLocks noGrp="1"/>
          </p:cNvSpPr>
          <p:nvPr>
            <p:ph idx="1"/>
          </p:nvPr>
        </p:nvSpPr>
        <p:spPr>
          <a:xfrm>
            <a:off x="769938" y="757238"/>
            <a:ext cx="7643812" cy="3965575"/>
          </a:xfrm>
        </p:spPr>
        <p:txBody>
          <a:bodyPr/>
          <a:lstStyle/>
          <a:p>
            <a:pPr marL="0" indent="0" algn="ctr">
              <a:buFont typeface="Arial" panose="020B0604020202020204" pitchFamily="34" charset="0"/>
              <a:buNone/>
            </a:pPr>
            <a:r>
              <a:rPr lang="en-US" altLang="en-US" sz="3600"/>
              <a:t>Because of His grace, God gave us the gift of salvation through His Son, Jesus Christ. We are sinners; we can’t do anything to deserve this gift; to receive it we simply have to trust that Jesus took our punishment for sin when He died for us.</a:t>
            </a:r>
          </a:p>
        </p:txBody>
      </p:sp>
      <p:sp>
        <p:nvSpPr>
          <p:cNvPr id="4098" name="TextBox 3">
            <a:extLst>
              <a:ext uri="{FF2B5EF4-FFF2-40B4-BE49-F238E27FC236}">
                <a16:creationId xmlns:a16="http://schemas.microsoft.com/office/drawing/2014/main" id="{4C51C421-6CE9-7C16-A15D-37191197F000}"/>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5CC2589A-A84A-F24E-508B-9658F510EBF8}"/>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BAE07DB9-098B-3B82-C74A-BBC3A686C533}"/>
              </a:ext>
            </a:extLst>
          </p:cNvPr>
          <p:cNvSpPr>
            <a:spLocks noGrp="1"/>
          </p:cNvSpPr>
          <p:nvPr>
            <p:ph idx="1"/>
          </p:nvPr>
        </p:nvSpPr>
        <p:spPr>
          <a:xfrm>
            <a:off x="1522413" y="1300163"/>
            <a:ext cx="6516687" cy="2854325"/>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Consequently, faith comes from hearing the message, and the message is heard through the word of Christ. </a:t>
            </a:r>
          </a:p>
        </p:txBody>
      </p:sp>
      <p:sp>
        <p:nvSpPr>
          <p:cNvPr id="5122" name="TextBox 4">
            <a:extLst>
              <a:ext uri="{FF2B5EF4-FFF2-40B4-BE49-F238E27FC236}">
                <a16:creationId xmlns:a16="http://schemas.microsoft.com/office/drawing/2014/main" id="{882A0CBD-64DD-836B-F4EA-60777DC34A0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a:t>
            </a:r>
          </a:p>
        </p:txBody>
      </p:sp>
      <p:sp>
        <p:nvSpPr>
          <p:cNvPr id="2" name="Footer Placeholder 1">
            <a:extLst>
              <a:ext uri="{FF2B5EF4-FFF2-40B4-BE49-F238E27FC236}">
                <a16:creationId xmlns:a16="http://schemas.microsoft.com/office/drawing/2014/main" id="{A65A2E3C-DA01-56F4-DC2E-008B5E6D6150}"/>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87023"/>
            <a:ext cx="8082209" cy="2743840"/>
          </a:xfrm>
        </p:spPr>
        <p:txBody>
          <a:bodyPr>
            <a:normAutofit/>
          </a:bodyPr>
          <a:lstStyle/>
          <a:p>
            <a:pPr marL="0" indent="0">
              <a:buNone/>
            </a:pPr>
            <a:r>
              <a:rPr lang="en-US" sz="2700" b="1" i="1" dirty="0"/>
              <a:t>Lesson Summary</a:t>
            </a:r>
            <a:endParaRPr lang="en-US" dirty="0"/>
          </a:p>
          <a:p>
            <a:pPr marL="0" indent="0">
              <a:buNone/>
            </a:pPr>
            <a:r>
              <a:rPr lang="en-US" sz="2700" dirty="0"/>
              <a:t>Jesus prayed about everything He was thinking and feeling. God wants us to pray about everything in </a:t>
            </a:r>
            <a:br>
              <a:rPr lang="en-US" sz="2700" dirty="0"/>
            </a:br>
            <a:r>
              <a:rPr lang="en-US" sz="2700" dirty="0"/>
              <a:t>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3.3  Jesus Prays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227920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used prayer often.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7348784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prayed about everything.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18051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trusted God’s plan.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96753390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uses prayer to give us strength.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525409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2423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22:41-42 </a:t>
            </a:r>
            <a:endParaRPr lang="en-US" sz="2700" dirty="0"/>
          </a:p>
          <a:p>
            <a:pPr marL="0" indent="0">
              <a:buNone/>
            </a:pPr>
            <a:r>
              <a:rPr lang="en-US" sz="2700" i="1" dirty="0"/>
              <a:t>He withdrew about a stone's throw beyond them, knelt down and prayed</a:t>
            </a:r>
            <a:r>
              <a:rPr lang="en-US" sz="2700" i="1"/>
              <a:t>. </a:t>
            </a:r>
            <a:endParaRPr lang="en-US" sz="2700" dirty="0"/>
          </a:p>
          <a:p>
            <a:pPr marL="0" indent="0">
              <a:buNone/>
            </a:pPr>
            <a:r>
              <a:rPr lang="en-US" sz="2700" b="1" i="1" dirty="0"/>
              <a:t> </a:t>
            </a:r>
            <a:r>
              <a:rPr lang="en-US" sz="2700" i="1" dirty="0"/>
              <a:t>“Father, if You are willing, take this cup from Me; yet not My will, but Yours be done.”  </a:t>
            </a:r>
            <a:endParaRPr lang="en-US" sz="2700" dirty="0"/>
          </a:p>
        </p:txBody>
      </p:sp>
    </p:spTree>
    <p:extLst>
      <p:ext uri="{BB962C8B-B14F-4D97-AF65-F5344CB8AC3E}">
        <p14:creationId xmlns:p14="http://schemas.microsoft.com/office/powerpoint/2010/main" val="15107977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pray? </a:t>
            </a:r>
          </a:p>
          <a:p>
            <a:r>
              <a:rPr lang="en-US" sz="2700" dirty="0"/>
              <a:t>When did Jesus pray? </a:t>
            </a:r>
          </a:p>
          <a:p>
            <a:r>
              <a:rPr lang="en-US" sz="2700" dirty="0"/>
              <a:t>What are some things in our lives that we especially want to talk to God about? </a:t>
            </a: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6314452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prayed about everything going on in His life. </a:t>
            </a:r>
          </a:p>
          <a:p>
            <a:r>
              <a:rPr lang="en-US" sz="2700" dirty="0"/>
              <a:t>We can follow Jesus’ example and talk to God about what we are thinking and feeling. He may not change the hard times we are going through, but He will always do what is best for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372847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I Am the Door</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4" name="TextBox 13">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599055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67024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E6924181-0FAB-1DCC-EE9E-C6F2E3E5BA1A}"/>
              </a:ext>
            </a:extLst>
          </p:cNvPr>
          <p:cNvSpPr>
            <a:spLocks noGrp="1"/>
          </p:cNvSpPr>
          <p:nvPr>
            <p:ph idx="1"/>
          </p:nvPr>
        </p:nvSpPr>
        <p:spPr>
          <a:xfrm>
            <a:off x="1047750" y="1573213"/>
            <a:ext cx="7129463" cy="2265362"/>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three things the Bible tells us. </a:t>
            </a:r>
          </a:p>
        </p:txBody>
      </p:sp>
      <p:sp>
        <p:nvSpPr>
          <p:cNvPr id="6146" name="TextBox 3">
            <a:extLst>
              <a:ext uri="{FF2B5EF4-FFF2-40B4-BE49-F238E27FC236}">
                <a16:creationId xmlns:a16="http://schemas.microsoft.com/office/drawing/2014/main" id="{B6673C1C-C372-FA93-9D8E-AD0574C8417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1E4525F6-AB8E-9960-8123-DE41B98AE0A0}"/>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loved us so much that He willingly sacrificed His life so that we could be right with God.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3.4  Jesus Sacrifices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948530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willingly died on the cross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269654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gave His life as a sacrifice to God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102864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sacrificed His life because He loved us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1482646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can follow Jesus’ example and sacrificially love others</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593534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277669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5:2 </a:t>
            </a:r>
            <a:endParaRPr lang="en-US" sz="2700" dirty="0"/>
          </a:p>
          <a:p>
            <a:pPr marL="0" indent="0">
              <a:buNone/>
            </a:pPr>
            <a:r>
              <a:rPr lang="en-US" sz="2700" i="1"/>
              <a:t>And live a life of love, just as Christ loved us and gave Himself up for us as a fragrant offering and sacrifice to God. </a:t>
            </a:r>
            <a:r>
              <a:rPr lang="en-US" sz="2700" i="1" dirty="0"/>
              <a:t> </a:t>
            </a:r>
            <a:endParaRPr lang="en-US" sz="2700" dirty="0"/>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3959545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sacrificed His life? </a:t>
            </a:r>
          </a:p>
          <a:p>
            <a:r>
              <a:rPr lang="en-US" sz="2700" dirty="0"/>
              <a:t>How does Jesus' example show us how to love others? </a:t>
            </a:r>
          </a:p>
          <a:p>
            <a:r>
              <a:rPr lang="en-US" sz="2700" dirty="0"/>
              <a:t>What is one way we could sacrificially love someone this week? </a:t>
            </a:r>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443603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loves us so much that He willingly sacrificed His life to pay the price for our sin. </a:t>
            </a:r>
          </a:p>
          <a:p>
            <a:r>
              <a:rPr lang="en-US" sz="2700" dirty="0"/>
              <a:t>We show love and thankfulness to Jesus for His sacrifice by loving others like He loved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8901063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5494097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45561" cy="5200628"/>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572129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AE10547F-8D74-1A77-55D4-073FEC89E726}"/>
              </a:ext>
            </a:extLst>
          </p:cNvPr>
          <p:cNvSpPr>
            <a:spLocks noGrp="1"/>
          </p:cNvSpPr>
          <p:nvPr>
            <p:ph idx="1"/>
          </p:nvPr>
        </p:nvSpPr>
        <p:spPr>
          <a:xfrm>
            <a:off x="692150" y="1062038"/>
            <a:ext cx="8029575" cy="3644900"/>
          </a:xfrm>
        </p:spPr>
        <p:txBody>
          <a:bodyPr/>
          <a:lstStyle/>
          <a:p>
            <a:r>
              <a:rPr lang="en-US" altLang="en-US">
                <a:solidFill>
                  <a:srgbClr val="000000"/>
                </a:solidFill>
              </a:rPr>
              <a:t>What does the Bible tell us about God?</a:t>
            </a:r>
          </a:p>
          <a:p>
            <a:r>
              <a:rPr lang="en-US" altLang="en-US">
                <a:solidFill>
                  <a:srgbClr val="000000"/>
                </a:solidFill>
              </a:rPr>
              <a:t>What does the Bible tell us about Jesus?</a:t>
            </a:r>
          </a:p>
          <a:p>
            <a:r>
              <a:rPr lang="en-US" altLang="en-US">
                <a:solidFill>
                  <a:srgbClr val="000000"/>
                </a:solidFill>
              </a:rPr>
              <a:t>What does the Bible tell us about ourselves?</a:t>
            </a:r>
          </a:p>
          <a:p>
            <a:r>
              <a:rPr lang="en-US" altLang="en-US">
                <a:solidFill>
                  <a:srgbClr val="000000"/>
                </a:solidFill>
              </a:rPr>
              <a:t>Why do you think these three things are important for us to know?</a:t>
            </a:r>
          </a:p>
        </p:txBody>
      </p:sp>
      <p:sp>
        <p:nvSpPr>
          <p:cNvPr id="7170" name="TextBox 4">
            <a:extLst>
              <a:ext uri="{FF2B5EF4-FFF2-40B4-BE49-F238E27FC236}">
                <a16:creationId xmlns:a16="http://schemas.microsoft.com/office/drawing/2014/main" id="{6C93C2B0-CE96-5780-AC2C-B78B1585C61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60AB06F4-4D51-0A9B-2957-4458153B7140}"/>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2700" dirty="0"/>
              <a:t>Jesus’ resurrection offers the hope of eternal life to all who accept Him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3.5  Jesus Lives Again</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0718119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sacrificed His life for us.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0883898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was buried. </a:t>
            </a:r>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5355604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lives again.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3876018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5865" cy="2653160"/>
          </a:xfrm>
        </p:spPr>
        <p:txBody>
          <a:bodyPr/>
          <a:lstStyle/>
          <a:p>
            <a:pPr marL="0" indent="0">
              <a:buNone/>
            </a:pPr>
            <a:r>
              <a:rPr lang="en-US" sz="2700" b="1" i="1" dirty="0"/>
              <a:t>Main Lesson Teaching</a:t>
            </a:r>
            <a:endParaRPr lang="en-US" dirty="0"/>
          </a:p>
          <a:p>
            <a:r>
              <a:rPr lang="en-US" sz="2700" dirty="0"/>
              <a:t>We can share the good news of Jesus’ resurrection.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9207985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0730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Matthew 28:6 </a:t>
            </a:r>
            <a:endParaRPr lang="en-US" sz="2700" dirty="0"/>
          </a:p>
          <a:p>
            <a:pPr marL="0" indent="0">
              <a:buNone/>
            </a:pPr>
            <a:r>
              <a:rPr lang="en-US" sz="2700" i="1" dirty="0"/>
              <a:t>He is not here; He has risen, just as He said. Come and see the place where He lay. </a:t>
            </a:r>
            <a:endParaRPr lang="en-US" sz="2700" dirty="0"/>
          </a:p>
        </p:txBody>
      </p:sp>
    </p:spTree>
    <p:extLst>
      <p:ext uri="{BB962C8B-B14F-4D97-AF65-F5344CB8AC3E}">
        <p14:creationId xmlns:p14="http://schemas.microsoft.com/office/powerpoint/2010/main" val="22491260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Jesus being alive mean for us? </a:t>
            </a:r>
          </a:p>
          <a:p>
            <a:r>
              <a:rPr lang="en-US" sz="2700" dirty="0"/>
              <a:t>How does knowing Jesus is alive give you hope? </a:t>
            </a:r>
          </a:p>
          <a:p>
            <a:r>
              <a:rPr lang="en-US" sz="2700" dirty="0"/>
              <a:t>Whom do you know who might not know the truth of Jesus’ resurrection? </a:t>
            </a:r>
            <a:endParaRPr lang="en-US" sz="2400" dirty="0"/>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8669755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died and was buried. But three days later, He rose again! </a:t>
            </a:r>
          </a:p>
          <a:p>
            <a:r>
              <a:rPr lang="en-US" sz="2700" dirty="0"/>
              <a:t>We have hope and the promise of eternal life because Jesus is alive. We should share this amazing news </a:t>
            </a:r>
            <a:br>
              <a:rPr lang="en-US" sz="2700" dirty="0"/>
            </a:br>
            <a:r>
              <a:rPr lang="en-US" sz="2700" dirty="0"/>
              <a:t>with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9764862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223517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74010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933D289B-20D8-E807-022F-285C98A4F0BD}"/>
              </a:ext>
            </a:extLst>
          </p:cNvPr>
          <p:cNvSpPr>
            <a:spLocks noGrp="1"/>
          </p:cNvSpPr>
          <p:nvPr>
            <p:ph idx="1"/>
          </p:nvPr>
        </p:nvSpPr>
        <p:spPr>
          <a:xfrm>
            <a:off x="958850" y="1463675"/>
            <a:ext cx="7296150" cy="2987675"/>
          </a:xfrm>
        </p:spPr>
        <p:txBody>
          <a:bodyPr/>
          <a:lstStyle/>
          <a:p>
            <a:pPr marL="0" indent="0">
              <a:buFont typeface="Arial" panose="020B0604020202020204" pitchFamily="34" charset="0"/>
              <a:buNone/>
            </a:pPr>
            <a:r>
              <a:rPr lang="en-US" altLang="en-US"/>
              <a:t>1. The Bible is a special book. The Bible is the only book that </a:t>
            </a:r>
            <a:r>
              <a:rPr lang="en-US" altLang="en-US" i="1"/>
              <a:t>is God-breathed</a:t>
            </a:r>
            <a:r>
              <a:rPr lang="en-US" altLang="en-US"/>
              <a:t>, which means that the Bible came from God, even though He used men to write it. </a:t>
            </a:r>
          </a:p>
        </p:txBody>
      </p:sp>
      <p:sp>
        <p:nvSpPr>
          <p:cNvPr id="8194" name="TextBox 3">
            <a:extLst>
              <a:ext uri="{FF2B5EF4-FFF2-40B4-BE49-F238E27FC236}">
                <a16:creationId xmlns:a16="http://schemas.microsoft.com/office/drawing/2014/main" id="{6C090DD5-4B70-4CE8-F70B-7F15FA9E038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9782B5D-2BD2-056B-8627-D9DE9F922F00}"/>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2040200"/>
            <a:ext cx="8082209" cy="2413709"/>
          </a:xfrm>
        </p:spPr>
        <p:txBody>
          <a:bodyPr>
            <a:normAutofit fontScale="77500" lnSpcReduction="20000"/>
          </a:bodyPr>
          <a:lstStyle/>
          <a:p>
            <a:pPr marL="0" indent="0">
              <a:buNone/>
            </a:pPr>
            <a:r>
              <a:rPr lang="en-US" sz="3150" b="1" i="1" dirty="0"/>
              <a:t>Lesson Summary</a:t>
            </a:r>
            <a:endParaRPr lang="en-US" sz="3150" dirty="0"/>
          </a:p>
          <a:p>
            <a:pPr marL="0" indent="0">
              <a:buNone/>
            </a:pPr>
            <a:r>
              <a:rPr lang="en-US" sz="3150" dirty="0"/>
              <a:t>Jesus restores, forgives, and strengthens those who seek a restored relationship with Him. </a:t>
            </a:r>
          </a:p>
          <a:p>
            <a:pPr marL="0" indent="0">
              <a:buNone/>
            </a:pP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3.6  Jesus Restores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252107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told Peter that he would deny Him.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458536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8105907" cy="2653160"/>
          </a:xfrm>
        </p:spPr>
        <p:txBody>
          <a:bodyPr/>
          <a:lstStyle/>
          <a:p>
            <a:pPr marL="0" indent="0">
              <a:buNone/>
            </a:pPr>
            <a:r>
              <a:rPr lang="en-US" sz="2700" b="1" i="1" dirty="0"/>
              <a:t>Main Lesson Teaching</a:t>
            </a:r>
            <a:endParaRPr lang="en-US" dirty="0"/>
          </a:p>
          <a:p>
            <a:r>
              <a:rPr lang="en-US" sz="2700" dirty="0"/>
              <a:t>Peter denied Jesus and was upset by what he </a:t>
            </a:r>
            <a:br>
              <a:rPr lang="en-US" sz="2700" dirty="0"/>
            </a:br>
            <a:r>
              <a:rPr lang="en-US" sz="2700" dirty="0"/>
              <a:t>had done.</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985588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After Jesus’ resurrection, Jesus restored Peter.</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9794909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344209" cy="2653160"/>
          </a:xfrm>
        </p:spPr>
        <p:txBody>
          <a:bodyPr>
            <a:normAutofit/>
          </a:bodyPr>
          <a:lstStyle/>
          <a:p>
            <a:pPr marL="0" indent="0">
              <a:buNone/>
            </a:pPr>
            <a:r>
              <a:rPr lang="en-US" sz="2700" b="1" i="1" dirty="0"/>
              <a:t>Main Lesson Teaching</a:t>
            </a:r>
            <a:endParaRPr lang="en-US" dirty="0"/>
          </a:p>
          <a:p>
            <a:r>
              <a:rPr lang="en-US" sz="2700" dirty="0"/>
              <a:t>God continued to use Peter after his restoration.</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230115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will restore us if we sin or fail.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804464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10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Peter 5:10 </a:t>
            </a:r>
            <a:endParaRPr lang="en-US" sz="2700" dirty="0"/>
          </a:p>
          <a:p>
            <a:pPr marL="0" indent="0">
              <a:buNone/>
            </a:pPr>
            <a:r>
              <a:rPr lang="en-US" sz="2700" i="1"/>
              <a:t>And the God of all grace, who called you to His eternal glory in Christ, after you have suffered a little while, will Himself restore you and make you strong, firm and steadfast. </a:t>
            </a:r>
            <a:r>
              <a:rPr lang="en-US" sz="2700" i="1" dirty="0"/>
              <a:t> </a:t>
            </a:r>
            <a:endParaRPr lang="en-US" sz="2700" dirty="0"/>
          </a:p>
        </p:txBody>
      </p:sp>
    </p:spTree>
    <p:extLst>
      <p:ext uri="{BB962C8B-B14F-4D97-AF65-F5344CB8AC3E}">
        <p14:creationId xmlns:p14="http://schemas.microsoft.com/office/powerpoint/2010/main" val="196550110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does it mean that Jesus restored Peter? </a:t>
            </a:r>
          </a:p>
          <a:p>
            <a:r>
              <a:rPr lang="en-US" sz="2550" dirty="0"/>
              <a:t>Why does someone's relationship with God need </a:t>
            </a:r>
            <a:br>
              <a:rPr lang="en-US" sz="2550" dirty="0"/>
            </a:br>
            <a:r>
              <a:rPr lang="en-US" sz="2550" dirty="0"/>
              <a:t>to be restored? </a:t>
            </a:r>
          </a:p>
          <a:p>
            <a:r>
              <a:rPr lang="en-US" sz="2550" dirty="0"/>
              <a:t>How was Peter’s life different after Jesus</a:t>
            </a:r>
            <a:br>
              <a:rPr lang="en-US" sz="2550" dirty="0"/>
            </a:br>
            <a:r>
              <a:rPr lang="en-US" sz="2550" dirty="0"/>
              <a:t>restored Him? </a:t>
            </a:r>
          </a:p>
          <a:p>
            <a:r>
              <a:rPr lang="en-US" sz="2550" dirty="0"/>
              <a:t>In what areas of life do we need Jesus to forgive and restore 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7448420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Peter denied Christ and then felt guilt and shame. Jesus restored Peter, and Peter went on to boldly proclaim the truth of Jesus Christ. </a:t>
            </a:r>
          </a:p>
          <a:p>
            <a:r>
              <a:rPr lang="en-US" sz="2700" dirty="0"/>
              <a:t>God longs to restore us so that we, too, can boldly proclaim Jesus to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9382521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77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A3568864-C514-283F-AEC6-33327686B7BE}"/>
              </a:ext>
            </a:extLst>
          </p:cNvPr>
          <p:cNvSpPr>
            <a:spLocks noGrp="1"/>
          </p:cNvSpPr>
          <p:nvPr>
            <p:ph idx="1"/>
          </p:nvPr>
        </p:nvSpPr>
        <p:spPr>
          <a:xfrm>
            <a:off x="954088" y="1379538"/>
            <a:ext cx="7361237" cy="2497137"/>
          </a:xfrm>
        </p:spPr>
        <p:txBody>
          <a:bodyPr/>
          <a:lstStyle/>
          <a:p>
            <a:pPr marL="0" indent="0">
              <a:buFont typeface="Arial" panose="020B0604020202020204" pitchFamily="34" charset="0"/>
              <a:buNone/>
            </a:pPr>
            <a:r>
              <a:rPr lang="en-US" altLang="en-US" b="1"/>
              <a:t>2 TIMOTHY 3:16</a:t>
            </a:r>
          </a:p>
          <a:p>
            <a:pPr marL="0" indent="0">
              <a:buFont typeface="Arial" panose="020B0604020202020204" pitchFamily="34" charset="0"/>
              <a:buNone/>
            </a:pPr>
            <a:r>
              <a:rPr lang="en-US" altLang="en-US" i="1"/>
              <a:t>All Scripture is God-breathed and is useful for teaching, rebuking, correcting and training in righteousness.</a:t>
            </a:r>
          </a:p>
        </p:txBody>
      </p:sp>
      <p:sp>
        <p:nvSpPr>
          <p:cNvPr id="9218" name="TextBox 3">
            <a:extLst>
              <a:ext uri="{FF2B5EF4-FFF2-40B4-BE49-F238E27FC236}">
                <a16:creationId xmlns:a16="http://schemas.microsoft.com/office/drawing/2014/main" id="{8AB78852-54FB-78A6-F5BB-53BF09626D1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41527912-A4B2-319B-16BA-30A05EE61749}"/>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204557" cy="517756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40812518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3487"/>
            <a:ext cx="8082209" cy="2821377"/>
          </a:xfrm>
        </p:spPr>
        <p:txBody>
          <a:bodyPr>
            <a:normAutofit/>
          </a:bodyPr>
          <a:lstStyle/>
          <a:p>
            <a:pPr marL="0" indent="0">
              <a:buNone/>
            </a:pPr>
            <a:r>
              <a:rPr lang="en-US" sz="2700" b="1" i="1" dirty="0"/>
              <a:t>Lesson Summary</a:t>
            </a:r>
            <a:endParaRPr lang="en-US" sz="2700" b="1" dirty="0"/>
          </a:p>
          <a:p>
            <a:pPr marL="0" indent="0">
              <a:buNone/>
            </a:pPr>
            <a:r>
              <a:rPr lang="en-US" sz="2700" dirty="0"/>
              <a:t>Jesus gives us power through the Holy Spirit to share the good news of God’s love with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4596826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lstStyle/>
          <a:p>
            <a:pPr marL="0" indent="0">
              <a:buNone/>
            </a:pPr>
            <a:r>
              <a:rPr lang="en-US" sz="2700" i="1" dirty="0"/>
              <a:t>Main Lesson Teaching</a:t>
            </a:r>
            <a:endParaRPr lang="en-US" dirty="0"/>
          </a:p>
          <a:p>
            <a:r>
              <a:rPr lang="en-US" sz="2700" dirty="0"/>
              <a:t>Jesus gave His disciples power.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139920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promised the Holy Spirit would come.  </a:t>
            </a:r>
          </a:p>
          <a:p>
            <a:pPr marL="0" indent="0">
              <a:buNone/>
            </a:pPr>
            <a:r>
              <a:rPr lang="en-US" sz="2700" dirty="0"/>
              <a:t> </a:t>
            </a:r>
          </a:p>
          <a:p>
            <a:pPr marL="0" indent="0">
              <a:buNone/>
            </a:pPr>
            <a:r>
              <a:rPr lang="en-US" sz="2700" dirty="0"/>
              <a:t> </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0458338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fontScale="92500" lnSpcReduction="20000"/>
          </a:bodyPr>
          <a:lstStyle/>
          <a:p>
            <a:pPr marL="0" indent="0">
              <a:buNone/>
            </a:pPr>
            <a:r>
              <a:rPr lang="en-US" sz="2700" b="1" i="1" dirty="0"/>
              <a:t>Main Lesson Teaching</a:t>
            </a:r>
            <a:endParaRPr lang="en-US" dirty="0"/>
          </a:p>
          <a:p>
            <a:r>
              <a:rPr lang="en-US" sz="2700" dirty="0"/>
              <a:t>The disciples were bold witnesses through the power Jesus gave them.</a:t>
            </a:r>
            <a:br>
              <a:rPr lang="en-US" sz="2700" dirty="0"/>
            </a:b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2194300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have the same power to be witnesses.</a:t>
            </a:r>
            <a:endParaRPr lang="en-US"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053285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Acts 1:8 </a:t>
            </a:r>
            <a:endParaRPr lang="en-US" sz="2700" dirty="0"/>
          </a:p>
          <a:p>
            <a:pPr marL="0" indent="0">
              <a:buNone/>
            </a:pPr>
            <a:r>
              <a:rPr lang="en-US" sz="2700" i="1" dirty="0"/>
              <a:t>But you will receive power when the Holy Spirit comes on you; and you will be My witnesses in Jerusalem, and in all Judea and Samaria, and to the ends of the earth.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298378258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gives us the Holy Spirit? </a:t>
            </a:r>
          </a:p>
          <a:p>
            <a:r>
              <a:rPr lang="en-US" sz="2700" dirty="0"/>
              <a:t>How does it make a difference to a Christian to know that God gave us His Holy Spirit? </a:t>
            </a:r>
          </a:p>
          <a:p>
            <a:r>
              <a:rPr lang="en-US" sz="2700" dirty="0"/>
              <a:t>How does knowing you have the Holy Spirit to help give you boldness to share the good news? </a:t>
            </a:r>
            <a:endParaRPr lang="en-US" sz="2400"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575409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gave the disciples power and the promise of the Holy Spirit to help them boldly be His witnesses. </a:t>
            </a:r>
          </a:p>
          <a:p>
            <a:r>
              <a:rPr lang="en-US" sz="2700" dirty="0"/>
              <a:t>If we have accepted Jesus as Savior, the Holy Spirit is always with us, and Jesus gives us power to be witnesses to others.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0330779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98926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4805067A-81E1-0507-9EFE-CF5BEA549703}"/>
              </a:ext>
            </a:extLst>
          </p:cNvPr>
          <p:cNvSpPr>
            <a:spLocks noGrp="1"/>
          </p:cNvSpPr>
          <p:nvPr>
            <p:ph idx="1"/>
          </p:nvPr>
        </p:nvSpPr>
        <p:spPr>
          <a:xfrm>
            <a:off x="939800" y="1382713"/>
            <a:ext cx="7437438" cy="3094037"/>
          </a:xfrm>
        </p:spPr>
        <p:txBody>
          <a:bodyPr/>
          <a:lstStyle/>
          <a:p>
            <a:pPr marL="0" indent="0">
              <a:buFont typeface="Arial" panose="020B0604020202020204" pitchFamily="34" charset="0"/>
              <a:buNone/>
            </a:pPr>
            <a:r>
              <a:rPr lang="en-US" altLang="en-US"/>
              <a:t>2. In the Bible, God tells us who He is, who we are, and what Christ has done for us. The main message of the Bible is the good news about our Savior, Jesus Christ, who saves us from our sin!</a:t>
            </a:r>
          </a:p>
        </p:txBody>
      </p:sp>
      <p:sp>
        <p:nvSpPr>
          <p:cNvPr id="10242" name="TextBox 3">
            <a:extLst>
              <a:ext uri="{FF2B5EF4-FFF2-40B4-BE49-F238E27FC236}">
                <a16:creationId xmlns:a16="http://schemas.microsoft.com/office/drawing/2014/main" id="{7A579EDD-2236-744E-B156-211CBF9DF4ED}"/>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F8B3D9AC-2F4E-D1FB-861A-589F9930A56C}"/>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22441" cy="518762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74922198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3"/>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is to be worshiped as King of our lives. He is the perfect example of serving others and praying about everything. He died on the cross and rose again so we could be saved. He is willing to forgive and restore us when we do wrong, and He gave us power through the Holy Spirit to tell others the good news.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3.8  Jesus Review</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0607247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to be worshiped as King.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8889044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Jesus gives us an example of how to serve others </a:t>
            </a:r>
            <a:br>
              <a:rPr lang="en-US" sz="2700" dirty="0"/>
            </a:br>
            <a:r>
              <a:rPr lang="en-US" sz="2700" dirty="0"/>
              <a:t>and pray.</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3560112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699028" cy="2653160"/>
          </a:xfrm>
        </p:spPr>
        <p:txBody>
          <a:bodyPr>
            <a:normAutofit/>
          </a:bodyPr>
          <a:lstStyle/>
          <a:p>
            <a:pPr marL="0" indent="0">
              <a:buNone/>
            </a:pPr>
            <a:r>
              <a:rPr lang="en-US" sz="2700" b="1" i="1" dirty="0"/>
              <a:t>Main Lesson Teaching</a:t>
            </a:r>
            <a:endParaRPr lang="en-US" dirty="0"/>
          </a:p>
          <a:p>
            <a:r>
              <a:rPr lang="en-US" sz="2700" dirty="0"/>
              <a:t>Jesus’ death and resurrection give us the opportunity to have a right relationship with God</a:t>
            </a:r>
            <a:r>
              <a:rPr lang="en-US" sz="2700" b="1" dirty="0"/>
              <a:t>.</a:t>
            </a:r>
            <a:endParaRPr lang="en-US" sz="2700" dirty="0"/>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863124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lstStyle/>
          <a:p>
            <a:pPr marL="0" indent="0">
              <a:buNone/>
            </a:pPr>
            <a:r>
              <a:rPr lang="en-US" sz="2700" b="1" i="1" dirty="0"/>
              <a:t>Main Lesson Teaching</a:t>
            </a:r>
            <a:endParaRPr lang="en-US" dirty="0"/>
          </a:p>
          <a:p>
            <a:r>
              <a:rPr lang="en-US" sz="2700" dirty="0"/>
              <a:t>Jesus is willing to strengthen, forgive, and restore us when we do wrong.</a:t>
            </a:r>
            <a:br>
              <a:rPr lang="en-US" sz="2700" b="1" dirty="0"/>
            </a:br>
            <a:endParaRPr lang="en-US" sz="2700" dirty="0"/>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0069838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082704" cy="2653160"/>
          </a:xfrm>
        </p:spPr>
        <p:txBody>
          <a:bodyPr>
            <a:normAutofit lnSpcReduction="10000"/>
          </a:bodyPr>
          <a:lstStyle/>
          <a:p>
            <a:pPr marL="0" indent="0">
              <a:buNone/>
            </a:pPr>
            <a:r>
              <a:rPr lang="en-US" sz="2700" b="1" i="1" dirty="0"/>
              <a:t>Main Lesson Teaching</a:t>
            </a:r>
            <a:endParaRPr lang="en-US" dirty="0"/>
          </a:p>
          <a:p>
            <a:r>
              <a:rPr lang="en-US" sz="2700" dirty="0"/>
              <a:t>Jesus gives us power through the Holy Spirit to be witnesses.</a:t>
            </a:r>
            <a:br>
              <a:rPr lang="en-US" sz="2700" dirty="0"/>
            </a:br>
            <a:r>
              <a:rPr lang="en-US" sz="2700" dirty="0"/>
              <a:t> </a:t>
            </a:r>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6990086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lnSpc>
                <a:spcPct val="80000"/>
              </a:lnSpc>
              <a:buNone/>
            </a:pPr>
            <a:r>
              <a:rPr lang="en-US" sz="2100" dirty="0"/>
              <a:t>Luke 19:38</a:t>
            </a:r>
          </a:p>
          <a:p>
            <a:pPr marL="0" indent="0">
              <a:lnSpc>
                <a:spcPct val="80000"/>
              </a:lnSpc>
              <a:buNone/>
            </a:pPr>
            <a:r>
              <a:rPr lang="en-US" sz="2100" dirty="0"/>
              <a:t>Mark 10:45 </a:t>
            </a:r>
          </a:p>
          <a:p>
            <a:pPr marL="0" indent="0">
              <a:lnSpc>
                <a:spcPct val="80000"/>
              </a:lnSpc>
              <a:buNone/>
            </a:pPr>
            <a:r>
              <a:rPr lang="en-US" sz="2100" dirty="0"/>
              <a:t>Luke 22:41-42 </a:t>
            </a:r>
          </a:p>
          <a:p>
            <a:pPr marL="0" indent="0">
              <a:lnSpc>
                <a:spcPct val="80000"/>
              </a:lnSpc>
              <a:buNone/>
            </a:pPr>
            <a:r>
              <a:rPr lang="en-US" sz="2100" dirty="0"/>
              <a:t>Ephesians 5:2 </a:t>
            </a:r>
          </a:p>
          <a:p>
            <a:pPr marL="0" indent="0">
              <a:lnSpc>
                <a:spcPct val="80000"/>
              </a:lnSpc>
              <a:buNone/>
            </a:pPr>
            <a:r>
              <a:rPr lang="en-US" sz="2100" dirty="0"/>
              <a:t>Matthew 28:6 </a:t>
            </a:r>
          </a:p>
          <a:p>
            <a:pPr marL="0" indent="0">
              <a:lnSpc>
                <a:spcPct val="80000"/>
              </a:lnSpc>
              <a:buNone/>
            </a:pPr>
            <a:r>
              <a:rPr lang="en-US" sz="2100" dirty="0"/>
              <a:t>1 Peter 5:10 </a:t>
            </a:r>
          </a:p>
          <a:p>
            <a:pPr marL="0" indent="0">
              <a:lnSpc>
                <a:spcPct val="80000"/>
              </a:lnSpc>
              <a:buNone/>
            </a:pPr>
            <a:r>
              <a:rPr lang="en-US" sz="2100" dirty="0"/>
              <a:t>Acts 1:8 </a:t>
            </a: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9506147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worship Jesus as King of our lives? </a:t>
            </a:r>
          </a:p>
          <a:p>
            <a:r>
              <a:rPr lang="en-US" sz="2700" dirty="0"/>
              <a:t>How can you follow Jesus’ examples of praying and serving others this week? </a:t>
            </a:r>
          </a:p>
          <a:p>
            <a:r>
              <a:rPr lang="en-US" sz="2700" dirty="0"/>
              <a:t>How will you rely on the power of the Holy Spirit to witness to someone this week? </a:t>
            </a:r>
            <a:endParaRPr lang="en-US" sz="24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4039904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936848"/>
            <a:ext cx="7972773" cy="3432039"/>
          </a:xfrm>
        </p:spPr>
        <p:txBody>
          <a:bodyPr>
            <a:noAutofit/>
          </a:bodyPr>
          <a:lstStyle/>
          <a:p>
            <a:pPr marL="0" indent="0">
              <a:buNone/>
            </a:pPr>
            <a:r>
              <a:rPr lang="en-US" sz="2700" b="1" i="1" dirty="0"/>
              <a:t>Summing It Up</a:t>
            </a:r>
            <a:endParaRPr lang="en-US" dirty="0"/>
          </a:p>
          <a:p>
            <a:r>
              <a:rPr lang="en-US" sz="2700" dirty="0"/>
              <a:t>Jesus deserves to be King of our lives. Through His death and resurrection, we can be restored and have </a:t>
            </a:r>
            <a:br>
              <a:rPr lang="en-US" sz="2700" dirty="0"/>
            </a:br>
            <a:r>
              <a:rPr lang="en-US" sz="2700" dirty="0"/>
              <a:t>a right relationship with God. </a:t>
            </a:r>
          </a:p>
          <a:p>
            <a:r>
              <a:rPr lang="en-US" sz="2700" dirty="0"/>
              <a:t>We bring honor to Jesus by praying, serving others, and trusting in the power of the Holy Spirit to </a:t>
            </a:r>
            <a:r>
              <a:rPr lang="en-US" sz="2700"/>
              <a:t>be </a:t>
            </a:r>
            <a:br>
              <a:rPr lang="en-US" sz="2700"/>
            </a:br>
            <a:r>
              <a:rPr lang="en-US" sz="2700"/>
              <a:t>His </a:t>
            </a:r>
            <a:r>
              <a:rPr lang="en-US" sz="2700" dirty="0"/>
              <a:t>witnesses.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02936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87571A26-5BEC-7D31-2E52-C1AB9D38493D}"/>
              </a:ext>
            </a:extLst>
          </p:cNvPr>
          <p:cNvSpPr>
            <a:spLocks noGrp="1"/>
          </p:cNvSpPr>
          <p:nvPr>
            <p:ph idx="1"/>
          </p:nvPr>
        </p:nvSpPr>
        <p:spPr>
          <a:xfrm>
            <a:off x="1552575" y="1352550"/>
            <a:ext cx="6388100" cy="2774950"/>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Consequently, faith comes from hearing the message, and the message is heard through the word of Christ.</a:t>
            </a:r>
          </a:p>
        </p:txBody>
      </p:sp>
      <p:sp>
        <p:nvSpPr>
          <p:cNvPr id="11266" name="TextBox 4">
            <a:extLst>
              <a:ext uri="{FF2B5EF4-FFF2-40B4-BE49-F238E27FC236}">
                <a16:creationId xmlns:a16="http://schemas.microsoft.com/office/drawing/2014/main" id="{F9D5E8CE-0848-43B1-18FC-15B1F21B7BD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F5CC72D2-513C-5753-7B5B-C9BB42E32F76}"/>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7033181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56342813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6024"/>
            <a:ext cx="8082209" cy="2921647"/>
          </a:xfrm>
        </p:spPr>
        <p:txBody>
          <a:bodyPr>
            <a:normAutofit/>
          </a:bodyPr>
          <a:lstStyle/>
          <a:p>
            <a:pPr marL="0" indent="0">
              <a:buNone/>
            </a:pPr>
            <a:r>
              <a:rPr lang="en-US" sz="2700" b="1" i="1" dirty="0"/>
              <a:t>Lesson Summary</a:t>
            </a:r>
            <a:endParaRPr lang="en-US" sz="2700" b="1" dirty="0"/>
          </a:p>
          <a:p>
            <a:pPr marL="0" indent="0">
              <a:buNone/>
            </a:pPr>
            <a:r>
              <a:rPr lang="en-US" sz="2700" dirty="0"/>
              <a:t>We discover God’s love when we learn to love others like He loves us.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4.1  Discovery of Love</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1474354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91674" cy="2653160"/>
          </a:xfrm>
        </p:spPr>
        <p:txBody>
          <a:bodyPr/>
          <a:lstStyle/>
          <a:p>
            <a:pPr marL="0" indent="0">
              <a:buNone/>
            </a:pPr>
            <a:r>
              <a:rPr lang="en-US" sz="2700" b="1" i="1" dirty="0"/>
              <a:t>Main Lesson Teaching</a:t>
            </a:r>
            <a:endParaRPr lang="en-US" dirty="0"/>
          </a:p>
          <a:p>
            <a:r>
              <a:rPr lang="en-US" sz="2700" dirty="0"/>
              <a:t>When we discover God's grace, we also discover </a:t>
            </a:r>
            <a:br>
              <a:rPr lang="en-US" sz="2700" dirty="0"/>
            </a:br>
            <a:r>
              <a:rPr lang="en-US" sz="2700" dirty="0"/>
              <a:t>His love.</a:t>
            </a:r>
            <a:endParaRPr lang="en-US" dirty="0"/>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5400103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wants us to discover love.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6852324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God wants us to love others like ourselves. </a:t>
            </a:r>
          </a:p>
          <a:p>
            <a:pPr marL="0" indent="0">
              <a:buNone/>
            </a:pPr>
            <a:r>
              <a:rPr lang="en-US" sz="2700" dirty="0"/>
              <a:t>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3443701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normAutofit/>
          </a:bodyPr>
          <a:lstStyle/>
          <a:p>
            <a:pPr marL="0" indent="0">
              <a:buNone/>
            </a:pPr>
            <a:r>
              <a:rPr lang="en-US" sz="2700" b="1" i="1" dirty="0"/>
              <a:t>Main Lesson Teaching</a:t>
            </a:r>
            <a:endParaRPr lang="en-US" dirty="0"/>
          </a:p>
          <a:p>
            <a:r>
              <a:rPr lang="en-US" sz="2700" dirty="0"/>
              <a:t>When we love others, they will discover God’s love </a:t>
            </a:r>
            <a:br>
              <a:rPr lang="en-US" sz="2700" dirty="0"/>
            </a:br>
            <a:r>
              <a:rPr lang="en-US" sz="2700" dirty="0"/>
              <a:t>for them.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7010707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5:14 </a:t>
            </a:r>
            <a:endParaRPr lang="en-US" sz="2700" dirty="0"/>
          </a:p>
          <a:p>
            <a:pPr marL="0" indent="0">
              <a:buNone/>
            </a:pPr>
            <a:r>
              <a:rPr lang="en-US" sz="2700" i="1"/>
              <a:t>The entire law is summed up in a single command: “Love your neighbor as yourself.” </a:t>
            </a:r>
            <a:r>
              <a:rPr lang="en-US" sz="2700" i="1" dirty="0"/>
              <a:t> </a:t>
            </a:r>
            <a:endParaRPr lang="en-US" sz="2700" dirty="0"/>
          </a:p>
          <a:p>
            <a:pPr marL="0" indent="0">
              <a:buNone/>
            </a:pPr>
            <a:r>
              <a:rPr lang="en-US" sz="2700" i="1" dirty="0"/>
              <a:t> </a:t>
            </a:r>
            <a:endParaRPr lang="en-US" sz="2700" dirty="0"/>
          </a:p>
          <a:p>
            <a:pPr marL="0" indent="0">
              <a:lnSpc>
                <a:spcPct val="100000"/>
              </a:lnSpc>
              <a:buNone/>
            </a:pPr>
            <a:r>
              <a:rPr lang="en-US" sz="2700" i="1" dirty="0"/>
              <a:t> </a:t>
            </a:r>
            <a:endParaRPr lang="en-US" sz="2700" dirty="0"/>
          </a:p>
          <a:p>
            <a:pPr marL="0" indent="0">
              <a:buNone/>
            </a:pPr>
            <a:r>
              <a:rPr lang="en-US" sz="2100" i="1" dirty="0"/>
              <a:t> </a:t>
            </a:r>
            <a:endParaRPr lang="en-US" sz="2100" dirty="0"/>
          </a:p>
          <a:p>
            <a:pPr marL="0" indent="0">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Tree>
    <p:extLst>
      <p:ext uri="{BB962C8B-B14F-4D97-AF65-F5344CB8AC3E}">
        <p14:creationId xmlns:p14="http://schemas.microsoft.com/office/powerpoint/2010/main" val="149107300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discover love? </a:t>
            </a:r>
          </a:p>
          <a:p>
            <a:r>
              <a:rPr lang="en-US" sz="2700" dirty="0"/>
              <a:t>How could someone display God’s love to others </a:t>
            </a:r>
            <a:br>
              <a:rPr lang="en-US" sz="2700" dirty="0"/>
            </a:br>
            <a:r>
              <a:rPr lang="en-US" sz="2700" dirty="0"/>
              <a:t>this week? </a:t>
            </a:r>
          </a:p>
          <a:p>
            <a:r>
              <a:rPr lang="en-US" sz="2700" dirty="0"/>
              <a:t>Who in your life do you have a hard time loving? </a:t>
            </a:r>
            <a:br>
              <a:rPr lang="en-US" sz="2700" dirty="0"/>
            </a:br>
            <a:r>
              <a:rPr lang="en-US" sz="2700" dirty="0"/>
              <a:t>How can God help you love that person this week?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2160086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love. He wants us to discover His love for us and wants us to love others. </a:t>
            </a:r>
          </a:p>
          <a:p>
            <a:r>
              <a:rPr lang="en-US" sz="2700" dirty="0"/>
              <a:t>God will help us learn to love others and put their interests before our own. </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137398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319F42E1-3DBA-BD28-E75F-9D39487338A1}"/>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B91364C6-CABA-8EAD-3058-FA256A783C8D}"/>
              </a:ext>
            </a:extLst>
          </p:cNvPr>
          <p:cNvSpPr>
            <a:spLocks noGrp="1"/>
          </p:cNvSpPr>
          <p:nvPr>
            <p:ph idx="1"/>
          </p:nvPr>
        </p:nvSpPr>
        <p:spPr>
          <a:xfrm>
            <a:off x="1400175" y="1644650"/>
            <a:ext cx="6602413" cy="2122488"/>
          </a:xfrm>
        </p:spPr>
        <p:txBody>
          <a:bodyPr/>
          <a:lstStyle/>
          <a:p>
            <a:pPr marL="0" indent="0">
              <a:buFont typeface="Arial" panose="020B0604020202020204" pitchFamily="34" charset="0"/>
              <a:buNone/>
            </a:pPr>
            <a:r>
              <a:rPr lang="en-US" altLang="en-US"/>
              <a:t>3. God’s words in the Bible are just as important as if He said them out loud to our face. We need to listen to them and remember them!</a:t>
            </a:r>
          </a:p>
        </p:txBody>
      </p:sp>
      <p:sp>
        <p:nvSpPr>
          <p:cNvPr id="2" name="Footer Placeholder 1">
            <a:extLst>
              <a:ext uri="{FF2B5EF4-FFF2-40B4-BE49-F238E27FC236}">
                <a16:creationId xmlns:a16="http://schemas.microsoft.com/office/drawing/2014/main" id="{CBDAC1FC-8F18-0576-14BD-6E1A3F0E4E6C}"/>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35746435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6215977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2001356"/>
            <a:ext cx="8082209" cy="2404523"/>
          </a:xfrm>
        </p:spPr>
        <p:txBody>
          <a:bodyPr>
            <a:normAutofit/>
          </a:bodyPr>
          <a:lstStyle/>
          <a:p>
            <a:pPr marL="0" indent="0">
              <a:buNone/>
            </a:pPr>
            <a:r>
              <a:rPr lang="en-US" sz="2700" b="1" i="1" dirty="0"/>
              <a:t>Lesson Summary</a:t>
            </a:r>
            <a:endParaRPr lang="en-US" dirty="0"/>
          </a:p>
          <a:p>
            <a:pPr marL="0" indent="0">
              <a:buNone/>
            </a:pPr>
            <a:r>
              <a:rPr lang="en-US" sz="2700" dirty="0"/>
              <a:t>We discover joy when we trust God’s plans, seek forgiveness, and obey His commands.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9130696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110837" cy="2653160"/>
          </a:xfrm>
        </p:spPr>
        <p:txBody>
          <a:bodyPr>
            <a:normAutofit/>
          </a:bodyPr>
          <a:lstStyle/>
          <a:p>
            <a:pPr marL="0" indent="0">
              <a:buNone/>
            </a:pPr>
            <a:r>
              <a:rPr lang="en-US" sz="2700" b="1" i="1" dirty="0"/>
              <a:t>Main Lesson Teaching</a:t>
            </a:r>
            <a:endParaRPr lang="en-US" dirty="0"/>
          </a:p>
          <a:p>
            <a:r>
              <a:rPr lang="en-US" sz="2700" dirty="0"/>
              <a:t>When we discover God's grace, we also discover joy.</a:t>
            </a:r>
            <a:br>
              <a:rPr lang="en-US" sz="2700" b="1" dirty="0"/>
            </a:br>
            <a:r>
              <a:rPr lang="en-US" sz="2700" dirty="0"/>
              <a:t> </a:t>
            </a:r>
          </a:p>
          <a:p>
            <a:pPr marL="0" indent="0">
              <a:buNone/>
            </a:pPr>
            <a:r>
              <a:rPr lang="en-US" b="1" dirty="0"/>
              <a:t> </a:t>
            </a:r>
            <a:endParaRPr lang="en-US"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928639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163750" cy="2653160"/>
          </a:xfrm>
        </p:spPr>
        <p:txBody>
          <a:bodyPr>
            <a:normAutofit/>
          </a:bodyPr>
          <a:lstStyle/>
          <a:p>
            <a:pPr marL="0" indent="0">
              <a:buNone/>
            </a:pPr>
            <a:r>
              <a:rPr lang="en-US" sz="2700" b="1" i="1" dirty="0"/>
              <a:t>Main Lesson Teaching</a:t>
            </a:r>
            <a:endParaRPr lang="en-US" dirty="0"/>
          </a:p>
          <a:p>
            <a:r>
              <a:rPr lang="en-US" sz="2700" dirty="0"/>
              <a:t>We discover joy when we trust God in our daily needs. </a:t>
            </a:r>
          </a:p>
          <a:p>
            <a:pPr marL="0" indent="0">
              <a:buNone/>
            </a:pPr>
            <a:endParaRPr lang="en-US" sz="2700" dirty="0"/>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3065669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joy when we seek forgiveness from sin.</a:t>
            </a:r>
            <a:br>
              <a:rPr lang="en-US" sz="2700" b="1" dirty="0"/>
            </a:b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589722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joy when we follow His commands.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935162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Psalm 16:11 </a:t>
            </a:r>
            <a:endParaRPr lang="en-US" sz="2700" dirty="0"/>
          </a:p>
          <a:p>
            <a:pPr marL="0" indent="0">
              <a:buNone/>
            </a:pPr>
            <a:r>
              <a:rPr lang="en-US" sz="2700" i="1" dirty="0"/>
              <a:t>You have made</a:t>
            </a:r>
            <a:r>
              <a:rPr lang="en-US" sz="2700" b="1" i="1" dirty="0"/>
              <a:t> </a:t>
            </a:r>
            <a:r>
              <a:rPr lang="en-US" sz="2700" i="1" dirty="0"/>
              <a:t>known to me the path of life; You will fill me with joy in Your presence, with eternal pleasures at Your right hand.   </a:t>
            </a:r>
            <a:endParaRPr lang="en-US" sz="27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1453183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can we discover the joy God gives us? </a:t>
            </a:r>
          </a:p>
          <a:p>
            <a:r>
              <a:rPr lang="en-US" sz="2700" dirty="0"/>
              <a:t>Who have you met that seems full of joy and why? </a:t>
            </a:r>
          </a:p>
          <a:p>
            <a:r>
              <a:rPr lang="en-US" sz="2700" dirty="0"/>
              <a:t>How could someone choose to have God’s joy in a tough circumstance at school or home? </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9688648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Joy begins with a relationship with God through Jesus Christ and continues to abound as we grow in trust and obedience to God and His Word. </a:t>
            </a:r>
          </a:p>
          <a:p>
            <a:r>
              <a:rPr lang="en-US" sz="2700" dirty="0"/>
              <a:t>We can choose to have joy, no matter what our circumstances might be, when we trust in God’s plan, seek forgiveness for sin, and determine to obey the commands found in His Word.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3141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A1F20CF5-2C58-8559-A5F9-08927AA9CBC9}"/>
              </a:ext>
            </a:extLst>
          </p:cNvPr>
          <p:cNvSpPr>
            <a:spLocks noGrp="1"/>
          </p:cNvSpPr>
          <p:nvPr>
            <p:ph idx="1"/>
          </p:nvPr>
        </p:nvSpPr>
        <p:spPr>
          <a:xfrm>
            <a:off x="1492250" y="1741488"/>
            <a:ext cx="6513513" cy="1854200"/>
          </a:xfrm>
        </p:spPr>
        <p:txBody>
          <a:bodyPr/>
          <a:lstStyle/>
          <a:p>
            <a:pPr marL="0" indent="0">
              <a:buFont typeface="Arial" panose="020B0604020202020204" pitchFamily="34" charset="0"/>
              <a:buNone/>
            </a:pPr>
            <a:r>
              <a:rPr lang="en-US" altLang="en-US" b="1"/>
              <a:t>PSALM 119:105</a:t>
            </a:r>
          </a:p>
          <a:p>
            <a:pPr marL="0" indent="0">
              <a:buFont typeface="Arial" panose="020B0604020202020204" pitchFamily="34" charset="0"/>
              <a:buNone/>
            </a:pPr>
            <a:r>
              <a:rPr lang="en-US" altLang="en-US" i="1"/>
              <a:t>Your word is a lamp to my feet and a light for my path.</a:t>
            </a:r>
          </a:p>
        </p:txBody>
      </p:sp>
      <p:sp>
        <p:nvSpPr>
          <p:cNvPr id="13314" name="TextBox 4">
            <a:extLst>
              <a:ext uri="{FF2B5EF4-FFF2-40B4-BE49-F238E27FC236}">
                <a16:creationId xmlns:a16="http://schemas.microsoft.com/office/drawing/2014/main" id="{AECD2ED3-D64C-3041-1A3E-E24A83C64E7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225A82E-5947-7CC7-41FC-529EE254907C}"/>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754456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42680761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97148"/>
            <a:ext cx="8082209" cy="2617570"/>
          </a:xfrm>
        </p:spPr>
        <p:txBody>
          <a:bodyPr>
            <a:normAutofit/>
          </a:bodyPr>
          <a:lstStyle/>
          <a:p>
            <a:pPr marL="0" indent="0">
              <a:buNone/>
            </a:pPr>
            <a:r>
              <a:rPr lang="en-US" sz="2700" b="1" i="1" dirty="0"/>
              <a:t>Lesson Summary</a:t>
            </a:r>
            <a:endParaRPr lang="en-US" dirty="0"/>
          </a:p>
          <a:p>
            <a:pPr marL="0" indent="0">
              <a:buNone/>
            </a:pPr>
            <a:r>
              <a:rPr lang="en-US" sz="2700" dirty="0"/>
              <a:t>We discover patience and peace when we endure struggles and focus our thoughts and emotions on God and the truths of His Word. </a:t>
            </a:r>
          </a:p>
          <a:p>
            <a:pPr marL="0" indent="0">
              <a:buNone/>
            </a:pPr>
            <a:r>
              <a:rPr lang="en-US" sz="33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3937261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peace and patience when we discover God's grace.</a:t>
            </a:r>
            <a:br>
              <a:rPr lang="en-US" sz="2700" b="1" dirty="0"/>
            </a:b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4741465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normAutofit lnSpcReduction="10000"/>
          </a:bodyPr>
          <a:lstStyle/>
          <a:p>
            <a:pPr marL="0" indent="0">
              <a:buNone/>
            </a:pPr>
            <a:r>
              <a:rPr lang="en-US" sz="2700" b="1" i="1" dirty="0"/>
              <a:t>Main Lesson Teaching</a:t>
            </a:r>
            <a:endParaRPr lang="en-US" dirty="0"/>
          </a:p>
          <a:p>
            <a:r>
              <a:rPr lang="en-US" sz="2700" dirty="0"/>
              <a:t>We discover patience when we trust God through tough times.</a:t>
            </a:r>
            <a:br>
              <a:rPr lang="en-US" sz="2700"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6054097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91673" cy="2653160"/>
          </a:xfrm>
        </p:spPr>
        <p:txBody>
          <a:bodyPr>
            <a:normAutofit/>
          </a:bodyPr>
          <a:lstStyle/>
          <a:p>
            <a:pPr marL="0" indent="0">
              <a:buNone/>
            </a:pPr>
            <a:r>
              <a:rPr lang="en-US" sz="2700" b="1" i="1" dirty="0"/>
              <a:t>Main Lesson Teaching</a:t>
            </a:r>
            <a:endParaRPr lang="en-US" dirty="0"/>
          </a:p>
          <a:p>
            <a:r>
              <a:rPr lang="en-US" sz="2700" dirty="0"/>
              <a:t>We discover peace when we give our worries to God.</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1981385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54076" cy="2653160"/>
          </a:xfrm>
        </p:spPr>
        <p:txBody>
          <a:bodyPr>
            <a:normAutofit/>
          </a:bodyPr>
          <a:lstStyle/>
          <a:p>
            <a:pPr marL="0" indent="0">
              <a:buNone/>
            </a:pPr>
            <a:r>
              <a:rPr lang="en-US" sz="2700" b="1" i="1" dirty="0"/>
              <a:t>Main Lesson Teaching</a:t>
            </a:r>
            <a:endParaRPr lang="en-US" dirty="0"/>
          </a:p>
          <a:p>
            <a:r>
              <a:rPr lang="en-US" sz="2700" dirty="0"/>
              <a:t>We discover peace when we are in God’s Word daily.</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39782886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2 Thessalonians 3:16 </a:t>
            </a:r>
            <a:endParaRPr lang="en-US" sz="2700" dirty="0"/>
          </a:p>
          <a:p>
            <a:pPr marL="0" indent="0">
              <a:buNone/>
            </a:pPr>
            <a:r>
              <a:rPr lang="en-US" sz="2700" i="1" dirty="0"/>
              <a:t>Now may the Lord of peace Himself give you peace at all times and in every way. </a:t>
            </a:r>
            <a:r>
              <a:rPr lang="en-US" sz="2700" i="1"/>
              <a:t>The Lord be with all of you</a:t>
            </a:r>
            <a:r>
              <a:rPr lang="en-US" sz="2700"/>
              <a:t>.</a:t>
            </a:r>
            <a:r>
              <a:rPr lang="en-US" sz="2100" i="1" dirty="0"/>
              <a:t> </a:t>
            </a:r>
            <a:endParaRPr lang="en-US" sz="2100" dirty="0"/>
          </a:p>
          <a:p>
            <a:pPr marL="0" indent="0">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9985078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is patience? What is peace? </a:t>
            </a:r>
          </a:p>
          <a:p>
            <a:r>
              <a:rPr lang="en-US" sz="2550" dirty="0"/>
              <a:t>What can someone do to discover patience </a:t>
            </a:r>
            <a:br>
              <a:rPr lang="en-US" sz="2550" dirty="0"/>
            </a:br>
            <a:r>
              <a:rPr lang="en-US" sz="2550" dirty="0"/>
              <a:t>and peace? </a:t>
            </a:r>
          </a:p>
          <a:p>
            <a:r>
              <a:rPr lang="en-US" sz="2550" dirty="0"/>
              <a:t>How will God’s peace help us when we are going through a tough time in our lives? </a:t>
            </a:r>
          </a:p>
          <a:p>
            <a:r>
              <a:rPr lang="en-US" sz="2550" dirty="0"/>
              <a:t>What can you do this week to help you discover God’s peace in your life?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492658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peace, and His peace can protect our hearts when we choose not to worry and instead choose to focus on God, His Word, and things that please Him. </a:t>
            </a:r>
          </a:p>
          <a:p>
            <a:r>
              <a:rPr lang="en-US" sz="2700" dirty="0"/>
              <a:t>When we choose to be in God’s Word every day, we will discover God’s peace and patience.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66248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1D7DBE2B-7DA5-8512-4FD2-375A1264C64B}"/>
              </a:ext>
            </a:extLst>
          </p:cNvPr>
          <p:cNvSpPr>
            <a:spLocks noGrp="1"/>
          </p:cNvSpPr>
          <p:nvPr>
            <p:ph idx="1"/>
          </p:nvPr>
        </p:nvSpPr>
        <p:spPr>
          <a:xfrm>
            <a:off x="1077913" y="2157413"/>
            <a:ext cx="7142162" cy="1252537"/>
          </a:xfrm>
        </p:spPr>
        <p:txBody>
          <a:bodyPr/>
          <a:lstStyle/>
          <a:p>
            <a:pPr marL="0" indent="0">
              <a:buFont typeface="Arial" panose="020B0604020202020204" pitchFamily="34" charset="0"/>
              <a:buNone/>
            </a:pPr>
            <a:r>
              <a:rPr lang="en-US" altLang="en-US"/>
              <a:t>4. The Bible is one of God’s gifts to us, and it helps us in many ways.</a:t>
            </a:r>
          </a:p>
        </p:txBody>
      </p:sp>
      <p:sp>
        <p:nvSpPr>
          <p:cNvPr id="14338" name="TextBox 4">
            <a:extLst>
              <a:ext uri="{FF2B5EF4-FFF2-40B4-BE49-F238E27FC236}">
                <a16:creationId xmlns:a16="http://schemas.microsoft.com/office/drawing/2014/main" id="{B590E737-F743-7FDC-4C85-72C962CFF50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FC1C01B-C1E8-E400-E90C-C0733A0D2318}"/>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6873343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64766272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83184"/>
            <a:ext cx="8082209" cy="2606830"/>
          </a:xfrm>
        </p:spPr>
        <p:txBody>
          <a:bodyPr>
            <a:normAutofit/>
          </a:bodyPr>
          <a:lstStyle/>
          <a:p>
            <a:pPr marL="0" indent="0">
              <a:buNone/>
            </a:pPr>
            <a:r>
              <a:rPr lang="en-US" sz="2700" b="1" i="1" dirty="0"/>
              <a:t>Lesson Summary</a:t>
            </a:r>
            <a:endParaRPr lang="en-US" dirty="0"/>
          </a:p>
          <a:p>
            <a:pPr marL="0" indent="0">
              <a:buNone/>
            </a:pPr>
            <a:r>
              <a:rPr lang="en-US" sz="2700" dirty="0"/>
              <a:t>We discover kindness and goodness when we show our love for God and others by doing good works for them.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264960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27687"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discover God's grace.</a:t>
            </a:r>
            <a:br>
              <a:rPr lang="en-US" sz="2700" b="1" dirty="0"/>
            </a:br>
            <a:r>
              <a:rPr lang="en-US" sz="2700"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9570156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9744"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study godly examples.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0997333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a:t>
            </a:r>
            <a:br>
              <a:rPr lang="en-US" sz="2700" dirty="0"/>
            </a:br>
            <a:r>
              <a:rPr lang="en-US" sz="2700" dirty="0"/>
              <a:t>good works.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1637140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seek to glorify God and obey His commands.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0705637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2:10 </a:t>
            </a:r>
            <a:endParaRPr lang="en-US" sz="2700" dirty="0"/>
          </a:p>
          <a:p>
            <a:pPr marL="0" indent="0">
              <a:buNone/>
            </a:pPr>
            <a:r>
              <a:rPr lang="en-US" sz="2700" i="1" dirty="0"/>
              <a:t>For we are God's workmanship, created in Christ Jesus to do good works, which God prepared in advance for us to do</a:t>
            </a:r>
            <a:r>
              <a:rPr lang="en-US" sz="2700" i="1"/>
              <a:t>. </a:t>
            </a:r>
            <a:endParaRPr lang="en-US" sz="2700" dirty="0"/>
          </a:p>
          <a:p>
            <a:pPr marL="0" indent="0">
              <a:lnSpc>
                <a:spcPct val="100000"/>
              </a:lnSpc>
              <a:buNone/>
            </a:pPr>
            <a:r>
              <a:rPr lang="en-US" sz="2700" i="1" dirty="0"/>
              <a:t> </a:t>
            </a:r>
            <a:endParaRPr lang="en-US" sz="2700" dirty="0"/>
          </a:p>
          <a:p>
            <a:pPr marL="0" indent="0">
              <a:lnSpc>
                <a:spcPct val="100000"/>
              </a:lnSpc>
              <a:buNone/>
            </a:pPr>
            <a:r>
              <a:rPr lang="en-US" sz="2700" i="1" dirty="0"/>
              <a:t> </a:t>
            </a:r>
            <a:endParaRPr lang="en-US" sz="27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7706828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kind and good? </a:t>
            </a:r>
          </a:p>
          <a:p>
            <a:r>
              <a:rPr lang="en-US" sz="2700" dirty="0"/>
              <a:t>Why is it sometimes hard to be kind and good? </a:t>
            </a:r>
          </a:p>
          <a:p>
            <a:r>
              <a:rPr lang="en-US" sz="2700" dirty="0"/>
              <a:t>How can God’s Word help someone remember to be kind and good to others? </a:t>
            </a:r>
          </a:p>
          <a:p>
            <a:r>
              <a:rPr lang="en-US" sz="2700" dirty="0"/>
              <a:t>To whom could you show kindness and goodness to this week?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2672846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are God’s masterpiece, and He created us to do good works. </a:t>
            </a:r>
          </a:p>
          <a:p>
            <a:r>
              <a:rPr lang="en-US" sz="2700" dirty="0"/>
              <a:t>When we allow God to work in us and through us</a:t>
            </a:r>
            <a:r>
              <a:rPr lang="en-US" sz="2700"/>
              <a:t>, </a:t>
            </a:r>
            <a:br>
              <a:rPr lang="en-US" sz="2700"/>
            </a:br>
            <a:r>
              <a:rPr lang="en-US" sz="2700"/>
              <a:t>we </a:t>
            </a:r>
            <a:r>
              <a:rPr lang="en-US" sz="2700" dirty="0"/>
              <a:t>will discover how to show kindness and goodness to others.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581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81CA70D9-5CB2-9315-F4DB-A598A8E81D26}"/>
              </a:ext>
            </a:extLst>
          </p:cNvPr>
          <p:cNvSpPr>
            <a:spLocks noGrp="1"/>
          </p:cNvSpPr>
          <p:nvPr>
            <p:ph idx="1"/>
          </p:nvPr>
        </p:nvSpPr>
        <p:spPr>
          <a:xfrm>
            <a:off x="989013" y="1058863"/>
            <a:ext cx="7392987" cy="3394075"/>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it is by grace you have been saved, through faith — and this not from yourselves, it is the gift of God.</a:t>
            </a:r>
          </a:p>
          <a:p>
            <a:pPr marL="0" indent="0">
              <a:spcBef>
                <a:spcPts val="1963"/>
              </a:spcBef>
              <a:buFont typeface="Arial" panose="020B0604020202020204" pitchFamily="34" charset="0"/>
              <a:buNone/>
            </a:pPr>
            <a:r>
              <a:rPr lang="en-US" altLang="en-US" i="1"/>
              <a:t>Not by works, so that no one can boast.</a:t>
            </a:r>
          </a:p>
        </p:txBody>
      </p:sp>
      <p:sp>
        <p:nvSpPr>
          <p:cNvPr id="5122" name="TextBox 4">
            <a:extLst>
              <a:ext uri="{FF2B5EF4-FFF2-40B4-BE49-F238E27FC236}">
                <a16:creationId xmlns:a16="http://schemas.microsoft.com/office/drawing/2014/main" id="{E8C10E56-063A-386D-93EB-20868F89FBD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a:t>
            </a:r>
          </a:p>
        </p:txBody>
      </p:sp>
      <p:sp>
        <p:nvSpPr>
          <p:cNvPr id="2" name="Footer Placeholder 1">
            <a:extLst>
              <a:ext uri="{FF2B5EF4-FFF2-40B4-BE49-F238E27FC236}">
                <a16:creationId xmlns:a16="http://schemas.microsoft.com/office/drawing/2014/main" id="{FD99F203-6FD2-B15F-7F45-FF47A27C41BF}"/>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9071B401-B1E3-375C-A718-598126247318}"/>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0B78CFF7-44CC-8A77-5000-EE039A436A3D}"/>
              </a:ext>
            </a:extLst>
          </p:cNvPr>
          <p:cNvSpPr>
            <a:spLocks noGrp="1"/>
          </p:cNvSpPr>
          <p:nvPr>
            <p:ph idx="1"/>
          </p:nvPr>
        </p:nvSpPr>
        <p:spPr>
          <a:xfrm>
            <a:off x="1074738" y="1284288"/>
            <a:ext cx="7402512" cy="3213100"/>
          </a:xfrm>
        </p:spPr>
        <p:txBody>
          <a:bodyPr/>
          <a:lstStyle/>
          <a:p>
            <a:pPr marL="0" indent="0">
              <a:buFont typeface="Arial" panose="020B0604020202020204" pitchFamily="34" charset="0"/>
              <a:buNone/>
            </a:pPr>
            <a:r>
              <a:rPr lang="en-US" altLang="en-US" b="1"/>
              <a:t>PSALM 119:49-50</a:t>
            </a:r>
          </a:p>
          <a:p>
            <a:pPr marL="0" indent="0">
              <a:buFont typeface="Arial" panose="020B0604020202020204" pitchFamily="34" charset="0"/>
              <a:buNone/>
            </a:pPr>
            <a:r>
              <a:rPr lang="en-US" altLang="en-US" i="1"/>
              <a:t>Remember Your word to Your servant, </a:t>
            </a:r>
            <a:br>
              <a:rPr lang="en-US" altLang="en-US" i="1"/>
            </a:br>
            <a:r>
              <a:rPr lang="en-US" altLang="en-US" i="1"/>
              <a:t>for You have given me hope. My comfort in my suffering is this: Your promise preserves my life. </a:t>
            </a:r>
          </a:p>
        </p:txBody>
      </p:sp>
      <p:sp>
        <p:nvSpPr>
          <p:cNvPr id="2" name="Footer Placeholder 1">
            <a:extLst>
              <a:ext uri="{FF2B5EF4-FFF2-40B4-BE49-F238E27FC236}">
                <a16:creationId xmlns:a16="http://schemas.microsoft.com/office/drawing/2014/main" id="{1E32DDF2-FC06-F006-D0A0-C76DAED35073}"/>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8416293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275704" cy="5217584"/>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84065787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43743"/>
            <a:ext cx="8082209" cy="2658440"/>
          </a:xfrm>
        </p:spPr>
        <p:txBody>
          <a:bodyPr>
            <a:normAutofit/>
          </a:bodyPr>
          <a:lstStyle/>
          <a:p>
            <a:pPr marL="0" indent="0">
              <a:buNone/>
            </a:pPr>
            <a:r>
              <a:rPr lang="en-US" sz="2700" b="1" i="1" dirty="0"/>
              <a:t>Lesson Summary</a:t>
            </a:r>
            <a:endParaRPr lang="en-US" dirty="0"/>
          </a:p>
          <a:p>
            <a:pPr marL="0" indent="0">
              <a:buNone/>
            </a:pPr>
            <a:r>
              <a:rPr lang="en-US" sz="2700" dirty="0"/>
              <a:t>We discover faithfulness when we determine to know, trust, and follow God’s plan for our lives.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303863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discover His grace and love.</a:t>
            </a:r>
            <a:br>
              <a:rPr lang="en-US" sz="2700" dirty="0"/>
            </a:br>
            <a:r>
              <a:rPr lang="en-US" b="1"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9941172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study God’s Word.</a:t>
            </a:r>
            <a:br>
              <a:rPr lang="en-US" sz="2700" b="1"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23220232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faithfulness when we trust our </a:t>
            </a:r>
            <a:br>
              <a:rPr lang="en-US" sz="2700" dirty="0"/>
            </a:br>
            <a:r>
              <a:rPr lang="en-US" sz="2700" dirty="0"/>
              <a:t>faithful God.</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6255300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faithfulness when we choose to follow God.</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3077405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Colossians 1:10 </a:t>
            </a:r>
            <a:endParaRPr lang="en-US" sz="2700" dirty="0"/>
          </a:p>
          <a:p>
            <a:pPr marL="0" indent="0">
              <a:buNone/>
            </a:pPr>
            <a:r>
              <a:rPr lang="en-US" sz="2700" i="1" dirty="0"/>
              <a:t>And we pray this in order that you may live a life worthy of the Lord and may please Him in every way: bearing fruit in every good work, growing in the knowledge of God</a:t>
            </a:r>
            <a:endParaRPr lang="en-US" sz="2700" dirty="0"/>
          </a:p>
          <a:p>
            <a:pPr marL="0" indent="0">
              <a:lnSpc>
                <a:spcPct val="100000"/>
              </a:lnSpc>
              <a:buNone/>
            </a:pPr>
            <a:endParaRPr lang="en-US" sz="2700" dirty="0"/>
          </a:p>
        </p:txBody>
      </p:sp>
    </p:spTree>
    <p:extLst>
      <p:ext uri="{BB962C8B-B14F-4D97-AF65-F5344CB8AC3E}">
        <p14:creationId xmlns:p14="http://schemas.microsoft.com/office/powerpoint/2010/main" val="31690015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faithful? </a:t>
            </a:r>
          </a:p>
          <a:p>
            <a:r>
              <a:rPr lang="en-US" sz="2700" dirty="0"/>
              <a:t>How can someone discover how to be faithful to God? </a:t>
            </a:r>
          </a:p>
          <a:p>
            <a:r>
              <a:rPr lang="en-US" sz="2700" dirty="0"/>
              <a:t>In what areas of your life do you need to grow in faithfulness?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94389485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wants us to be faithful to Him. </a:t>
            </a:r>
          </a:p>
          <a:p>
            <a:r>
              <a:rPr lang="en-US" sz="2700" dirty="0"/>
              <a:t>We discover faithfulness when we choose to follow His plan for our lives.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475951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B2B38DF8-1DD4-99A2-1D8F-A8F47E17D03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DF0A4EF9-FB0F-CF70-1F10-73922899D7FA}"/>
              </a:ext>
            </a:extLst>
          </p:cNvPr>
          <p:cNvSpPr>
            <a:spLocks noGrp="1"/>
          </p:cNvSpPr>
          <p:nvPr>
            <p:ph idx="1"/>
          </p:nvPr>
        </p:nvSpPr>
        <p:spPr>
          <a:xfrm>
            <a:off x="754063" y="1289050"/>
            <a:ext cx="7708900" cy="3700463"/>
          </a:xfrm>
        </p:spPr>
        <p:txBody>
          <a:bodyPr/>
          <a:lstStyle/>
          <a:p>
            <a:pPr marL="514350" indent="-514350">
              <a:buFont typeface="Arial" panose="020B0604020202020204" pitchFamily="34" charset="0"/>
              <a:buAutoNum type="arabicPeriod"/>
            </a:pPr>
            <a:r>
              <a:rPr lang="en-US" altLang="en-US"/>
              <a:t>What makes the Bible special?</a:t>
            </a:r>
          </a:p>
          <a:p>
            <a:pPr marL="514350" indent="-514350">
              <a:buFont typeface="Arial" panose="020B0604020202020204" pitchFamily="34" charset="0"/>
              <a:buAutoNum type="arabicPeriod"/>
            </a:pPr>
            <a:r>
              <a:rPr lang="en-US" altLang="en-US"/>
              <a:t>Why is it so important to read the Bible as much as we can?</a:t>
            </a:r>
          </a:p>
          <a:p>
            <a:pPr marL="514350" indent="-514350">
              <a:buFont typeface="Arial" panose="020B0604020202020204" pitchFamily="34" charset="0"/>
              <a:buAutoNum type="arabicPeriod"/>
            </a:pPr>
            <a:r>
              <a:rPr lang="en-US" altLang="en-US"/>
              <a:t>What is one thing you can do this week to help you read the Bible more?</a:t>
            </a:r>
          </a:p>
        </p:txBody>
      </p:sp>
      <p:sp>
        <p:nvSpPr>
          <p:cNvPr id="2" name="Footer Placeholder 1">
            <a:extLst>
              <a:ext uri="{FF2B5EF4-FFF2-40B4-BE49-F238E27FC236}">
                <a16:creationId xmlns:a16="http://schemas.microsoft.com/office/drawing/2014/main" id="{99368F69-1AA1-F5DC-D1D9-F4F03D58BE42}"/>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3998298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93586170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6483"/>
            <a:ext cx="8082209" cy="2520569"/>
          </a:xfrm>
        </p:spPr>
        <p:txBody>
          <a:bodyPr>
            <a:normAutofit/>
          </a:bodyPr>
          <a:lstStyle/>
          <a:p>
            <a:pPr marL="0" indent="0">
              <a:buNone/>
            </a:pPr>
            <a:r>
              <a:rPr lang="en-US" sz="2700" b="1" i="1" dirty="0"/>
              <a:t>Lesson Summary</a:t>
            </a:r>
            <a:endParaRPr lang="en-US" dirty="0"/>
          </a:p>
          <a:p>
            <a:pPr marL="0" indent="0">
              <a:buNone/>
            </a:pPr>
            <a:r>
              <a:rPr lang="en-US" sz="2700" dirty="0"/>
              <a:t>We discover gentleness and self- control when we pursue godly goals, control our attitudes and actions, and enjoy peace and unity with other believers.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969259" cy="334900"/>
          </a:xfrm>
        </p:spPr>
        <p:txBody>
          <a:bodyPr>
            <a:noAutofit/>
          </a:bodyPr>
          <a:lstStyle/>
          <a:p>
            <a:r>
              <a:rPr lang="en-US" sz="2400" b="1" dirty="0"/>
              <a:t>4.6  Discovery of Gentleness and Self-Control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5425967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191213" cy="334900"/>
          </a:xfrm>
        </p:spPr>
        <p:txBody>
          <a:bodyPr>
            <a:noAutofit/>
          </a:bodyPr>
          <a:lstStyle/>
          <a:p>
            <a:r>
              <a:rPr lang="en-US" sz="2400" b="1" dirty="0"/>
              <a:t>4.6  Discovery of Gentleness and Self-Control </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discover His grace and love.</a:t>
            </a:r>
            <a:endParaRPr lang="en-US" sz="33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0466359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1316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when God’s grace helps us control our attitude.</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6306711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76173"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self-control when God’s grace helps us control our actions.</a:t>
            </a:r>
            <a:br>
              <a:rPr lang="en-US" sz="2700" dirty="0"/>
            </a:br>
            <a:r>
              <a:rPr lang="en-US" b="1" dirty="0"/>
              <a:t> </a:t>
            </a: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371519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6692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have unity and peace with other followers of Jesus.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3706098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09103" cy="334900"/>
          </a:xfrm>
        </p:spPr>
        <p:txBody>
          <a:bodyPr>
            <a:noAutofit/>
          </a:bodyPr>
          <a:lstStyle/>
          <a:p>
            <a:r>
              <a:rPr lang="en-US" sz="2400" b="1" dirty="0"/>
              <a:t>4.6  Discovery of Gentleness and Self-Control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Timothy 6:11 </a:t>
            </a:r>
            <a:endParaRPr lang="en-US" sz="2700" dirty="0"/>
          </a:p>
          <a:p>
            <a:pPr marL="0" indent="0">
              <a:buNone/>
            </a:pPr>
            <a:r>
              <a:rPr lang="en-US" sz="2700" i="1"/>
              <a:t>But you, man of God, flee from all this, and pursue righteousness, godliness, faith, love, endurance and gentleness.  </a:t>
            </a:r>
            <a:endParaRPr lang="en-US" sz="2700"/>
          </a:p>
        </p:txBody>
      </p:sp>
    </p:spTree>
    <p:extLst>
      <p:ext uri="{BB962C8B-B14F-4D97-AF65-F5344CB8AC3E}">
        <p14:creationId xmlns:p14="http://schemas.microsoft.com/office/powerpoint/2010/main" val="72935398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7383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could someone show gentleness in daily life? </a:t>
            </a:r>
          </a:p>
          <a:p>
            <a:r>
              <a:rPr lang="en-US" sz="2700" dirty="0"/>
              <a:t>What does it mean to have self-control? </a:t>
            </a:r>
          </a:p>
          <a:p>
            <a:r>
              <a:rPr lang="en-US" sz="2700" dirty="0"/>
              <a:t>In what area of your life do you need God’s help to be gentle or to have self-control?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5391158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2180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Through God’s grace we can learn to control our actions and our attitude by discovering gentleness and self-control. </a:t>
            </a:r>
          </a:p>
          <a:p>
            <a:r>
              <a:rPr lang="en-US" sz="2700" dirty="0"/>
              <a:t>When we are gentle and have self-control, we will pursue godly desires and have unity and peace with other Christians.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5145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AA60C8-EBF8-9CF2-38F2-3317347A4B55}"/>
              </a:ext>
            </a:extLst>
          </p:cNvPr>
          <p:cNvSpPr>
            <a:spLocks noGrp="1"/>
          </p:cNvSpPr>
          <p:nvPr>
            <p:ph idx="1"/>
          </p:nvPr>
        </p:nvSpPr>
        <p:spPr>
          <a:xfrm>
            <a:off x="469900" y="654050"/>
            <a:ext cx="8161338" cy="4173538"/>
          </a:xfrm>
        </p:spPr>
        <p:txBody>
          <a:bodyPr rtlCol="0">
            <a:normAutofit lnSpcReduction="10000"/>
          </a:bodyPr>
          <a:lstStyle/>
          <a:p>
            <a:pPr fontAlgn="auto">
              <a:spcAft>
                <a:spcPts val="0"/>
              </a:spcAft>
              <a:buFont typeface="Arial"/>
              <a:buChar char="•"/>
              <a:defRPr/>
            </a:pPr>
            <a:r>
              <a:rPr lang="en-US" dirty="0">
                <a:ea typeface="+mn-ea"/>
              </a:rPr>
              <a:t>The Bible is a special book. The Bible is the only book that </a:t>
            </a:r>
            <a:r>
              <a:rPr lang="en-US" i="1" dirty="0">
                <a:ea typeface="+mn-ea"/>
              </a:rPr>
              <a:t>is God-breathed</a:t>
            </a:r>
            <a:r>
              <a:rPr lang="en-US" dirty="0">
                <a:ea typeface="+mn-ea"/>
              </a:rPr>
              <a:t>, which means that the Bible came from God, even though He used men to write it. </a:t>
            </a:r>
          </a:p>
          <a:p>
            <a:pPr fontAlgn="auto">
              <a:spcAft>
                <a:spcPts val="0"/>
              </a:spcAft>
              <a:buFont typeface="Arial"/>
              <a:buChar char="•"/>
              <a:defRPr/>
            </a:pPr>
            <a:r>
              <a:rPr lang="en-US" dirty="0">
                <a:ea typeface="+mn-ea"/>
              </a:rPr>
              <a:t>In the Bible, God tells us who He is, who we are and what Christ has done for us. The main message of the Bible is the good news about our Savior, Jesus Christ, who saves us from our sin!</a:t>
            </a:r>
          </a:p>
        </p:txBody>
      </p:sp>
      <p:sp>
        <p:nvSpPr>
          <p:cNvPr id="17410" name="TextBox 3">
            <a:extLst>
              <a:ext uri="{FF2B5EF4-FFF2-40B4-BE49-F238E27FC236}">
                <a16:creationId xmlns:a16="http://schemas.microsoft.com/office/drawing/2014/main" id="{7151B7C0-D9CE-FA2C-1617-47F1A52C44A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A26C6742-5BE4-026B-83AD-D9650C4B2302}"/>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8887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94219941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221266" cy="5186962"/>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2040378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250" y="-1"/>
            <a:ext cx="9345083" cy="5228167"/>
            <a:chOff x="-127001" y="-1"/>
            <a:chExt cx="12460111" cy="6970889"/>
          </a:xfrm>
        </p:grpSpPr>
        <p:pic>
          <p:nvPicPr>
            <p:cNvPr id="12" name="Picture 11"/>
            <p:cNvPicPr>
              <a:picLocks noChangeAspect="1"/>
            </p:cNvPicPr>
            <p:nvPr/>
          </p:nvPicPr>
          <p:blipFill>
            <a:blip r:embed="rId2"/>
            <a:stretch>
              <a:fillRect/>
            </a:stretch>
          </p:blipFill>
          <p:spPr>
            <a:xfrm>
              <a:off x="-127001" y="-1"/>
              <a:ext cx="12460111" cy="6970889"/>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4894"/>
            <a:ext cx="8082209" cy="2470677"/>
          </a:xfrm>
        </p:spPr>
        <p:txBody>
          <a:bodyPr>
            <a:normAutofit/>
          </a:bodyPr>
          <a:lstStyle/>
          <a:p>
            <a:pPr marL="0" indent="0">
              <a:buNone/>
            </a:pPr>
            <a:r>
              <a:rPr lang="en-US" sz="2700" b="1" i="1" dirty="0"/>
              <a:t>Lesson Summary</a:t>
            </a:r>
            <a:endParaRPr lang="en-US" dirty="0"/>
          </a:p>
          <a:p>
            <a:pPr marL="0" indent="0">
              <a:buNone/>
            </a:pPr>
            <a:r>
              <a:rPr lang="en-US" sz="2700" dirty="0"/>
              <a:t>We discover God’s grace when godly attitudes in our lives are on display for others to see.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1418286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250" y="-1"/>
            <a:ext cx="9345083" cy="5228167"/>
            <a:chOff x="-127001" y="-1"/>
            <a:chExt cx="12460111" cy="6970889"/>
          </a:xfrm>
        </p:grpSpPr>
        <p:pic>
          <p:nvPicPr>
            <p:cNvPr id="14" name="Picture 13"/>
            <p:cNvPicPr>
              <a:picLocks noChangeAspect="1"/>
            </p:cNvPicPr>
            <p:nvPr/>
          </p:nvPicPr>
          <p:blipFill>
            <a:blip r:embed="rId2"/>
            <a:stretch>
              <a:fillRect/>
            </a:stretch>
          </p:blipFill>
          <p:spPr>
            <a:xfrm>
              <a:off x="-127001" y="-1"/>
              <a:ext cx="12460111" cy="6970889"/>
            </a:xfrm>
            <a:prstGeom prst="rect">
              <a:avLst/>
            </a:prstGeom>
          </p:spPr>
        </p:pic>
        <p:sp>
          <p:nvSpPr>
            <p:cNvPr id="15" name="Snip Diagonal Corner Rectangle 14"/>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God’s grace when we recognize His amazing love and know Jesus as Savior.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42166227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18240" cy="2653160"/>
          </a:xfrm>
        </p:spPr>
        <p:txBody>
          <a:bodyPr>
            <a:normAutofit/>
          </a:bodyPr>
          <a:lstStyle/>
          <a:p>
            <a:pPr marL="0" indent="0">
              <a:buNone/>
            </a:pPr>
            <a:r>
              <a:rPr lang="en-US" sz="2700" b="1" i="1" dirty="0"/>
              <a:t>Main Lesson Teaching</a:t>
            </a:r>
            <a:endParaRPr lang="en-US" dirty="0"/>
          </a:p>
          <a:p>
            <a:r>
              <a:rPr lang="en-US" sz="2700" dirty="0"/>
              <a:t>We discover God’s grace when we grow closer to </a:t>
            </a:r>
            <a:br>
              <a:rPr lang="en-US" sz="2700" dirty="0"/>
            </a:br>
            <a:r>
              <a:rPr lang="en-US" sz="2700" dirty="0"/>
              <a:t>Jesus Christ.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50245683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stay close to His Word.</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01440183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God’s grace when we seek relationships with mature Christians.</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63476477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5:22-23 </a:t>
            </a:r>
            <a:endParaRPr lang="en-US" sz="2700" dirty="0"/>
          </a:p>
          <a:p>
            <a:pPr marL="0" indent="0">
              <a:buNone/>
            </a:pPr>
            <a:r>
              <a:rPr lang="en-US" sz="2700" i="1" dirty="0"/>
              <a:t>But the fruit of the Spirit is love, joy, peace, patience, kindness, goodness, faithfulness. </a:t>
            </a:r>
            <a:endParaRPr lang="en-US" sz="2700" dirty="0"/>
          </a:p>
          <a:p>
            <a:pPr marL="0" indent="0">
              <a:buNone/>
            </a:pPr>
            <a:r>
              <a:rPr lang="en-US" sz="2700" i="1"/>
              <a:t>Gentleness </a:t>
            </a:r>
            <a:r>
              <a:rPr lang="en-US" sz="2700" i="1" dirty="0"/>
              <a:t>and self-control. Against such things there is no law. </a:t>
            </a:r>
            <a:endParaRPr lang="en-US" sz="2700" dirty="0"/>
          </a:p>
        </p:txBody>
      </p:sp>
    </p:spTree>
    <p:extLst>
      <p:ext uri="{BB962C8B-B14F-4D97-AF65-F5344CB8AC3E}">
        <p14:creationId xmlns:p14="http://schemas.microsoft.com/office/powerpoint/2010/main" val="216758378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grow in grace? </a:t>
            </a:r>
          </a:p>
          <a:p>
            <a:r>
              <a:rPr lang="en-US" sz="2700" dirty="0"/>
              <a:t>What is one way that God is growing you this week? </a:t>
            </a:r>
          </a:p>
          <a:p>
            <a:r>
              <a:rPr lang="en-US" sz="2700" dirty="0"/>
              <a:t>Who is another older Christian who displays the fruit of the Spirit in their lives? How can you get to know that person better?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117356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discover God’s grace in our lives when we produce godly attitudes and actions in our lives. </a:t>
            </a:r>
          </a:p>
          <a:p>
            <a:r>
              <a:rPr lang="en-US" sz="2700" dirty="0"/>
              <a:t>When we study God’s Word, determine to grow closer to Jesus, and seek out relationships with other believers, God’s grace will continue to abound in our lives, and we will produce godly fruit.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87063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610EBE5A-B145-79C7-D9C6-D0859391CAC7}"/>
              </a:ext>
            </a:extLst>
          </p:cNvPr>
          <p:cNvSpPr>
            <a:spLocks noGrp="1"/>
          </p:cNvSpPr>
          <p:nvPr>
            <p:ph idx="1"/>
          </p:nvPr>
        </p:nvSpPr>
        <p:spPr>
          <a:xfrm>
            <a:off x="747713" y="1125538"/>
            <a:ext cx="7686675" cy="3556000"/>
          </a:xfrm>
        </p:spPr>
        <p:txBody>
          <a:bodyPr/>
          <a:lstStyle/>
          <a:p>
            <a:r>
              <a:rPr lang="en-US" altLang="en-US"/>
              <a:t>God’s words in the Bible are just as important as if He said them out loud to our face. We need to listen to them and remember them!</a:t>
            </a:r>
          </a:p>
          <a:p>
            <a:r>
              <a:rPr lang="en-US" altLang="en-US"/>
              <a:t>The Bible is one of God’s gifts to us, and it helps us in many ways. </a:t>
            </a:r>
          </a:p>
        </p:txBody>
      </p:sp>
      <p:sp>
        <p:nvSpPr>
          <p:cNvPr id="18434" name="TextBox 4">
            <a:extLst>
              <a:ext uri="{FF2B5EF4-FFF2-40B4-BE49-F238E27FC236}">
                <a16:creationId xmlns:a16="http://schemas.microsoft.com/office/drawing/2014/main" id="{D06C422B-4F30-6F49-8448-C1CC4F49F2C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5ADC01FA-937E-EB9F-6A3A-F9F9B9EF93A3}"/>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6853050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9906" cy="518057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87136589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93389"/>
            <a:ext cx="8082209" cy="2315671"/>
          </a:xfrm>
        </p:spPr>
        <p:txBody>
          <a:bodyPr>
            <a:normAutofit/>
          </a:bodyPr>
          <a:lstStyle/>
          <a:p>
            <a:pPr marL="0" indent="0">
              <a:buNone/>
            </a:pPr>
            <a:r>
              <a:rPr lang="en-US" sz="2700" b="1" i="1" dirty="0"/>
              <a:t>Lesson Summary</a:t>
            </a:r>
            <a:endParaRPr lang="en-US" dirty="0"/>
          </a:p>
          <a:p>
            <a:pPr marL="0" indent="0">
              <a:buNone/>
            </a:pPr>
            <a:r>
              <a:rPr lang="en-US" sz="2700" dirty="0"/>
              <a:t>As we grow in God’s grace, our lives exhibit godly attitudes of love, joy, peace, patience, kindness, goodness, faithfulness, gentleness, and self-control. </a:t>
            </a:r>
          </a:p>
          <a:p>
            <a:pPr marL="0" indent="0">
              <a:buNone/>
            </a:pPr>
            <a:r>
              <a:rPr lang="en-US" sz="2700" dirty="0"/>
              <a:t> </a:t>
            </a:r>
            <a:endParaRPr lang="en-US" sz="3300" dirty="0"/>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6701892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normAutofit/>
          </a:bodyPr>
          <a:lstStyle/>
          <a:p>
            <a:pPr marL="0" indent="0">
              <a:buNone/>
            </a:pPr>
            <a:r>
              <a:rPr lang="en-US" sz="2700" b="1" i="1" dirty="0"/>
              <a:t>Main Lesson Teaching</a:t>
            </a:r>
            <a:endParaRPr lang="en-US" dirty="0"/>
          </a:p>
          <a:p>
            <a:r>
              <a:rPr lang="en-US" sz="2700" dirty="0"/>
              <a:t>God loves us and wants us to discover how to love others like ourselves.</a:t>
            </a:r>
            <a:br>
              <a:rPr lang="en-US" sz="2700" b="1" dirty="0"/>
            </a:br>
            <a:endParaRPr lang="en-US" sz="2700" dirty="0"/>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1612355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250" y="-1"/>
            <a:ext cx="9345083" cy="5228167"/>
            <a:chOff x="-127001" y="-1"/>
            <a:chExt cx="12460111" cy="6970889"/>
          </a:xfrm>
        </p:grpSpPr>
        <p:pic>
          <p:nvPicPr>
            <p:cNvPr id="12" name="Picture 11"/>
            <p:cNvPicPr>
              <a:picLocks noChangeAspect="1"/>
            </p:cNvPicPr>
            <p:nvPr/>
          </p:nvPicPr>
          <p:blipFill>
            <a:blip r:embed="rId2"/>
            <a:stretch>
              <a:fillRect/>
            </a:stretch>
          </p:blipFill>
          <p:spPr>
            <a:xfrm>
              <a:off x="-127001" y="-1"/>
              <a:ext cx="12460111" cy="6970889"/>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83064" cy="2653160"/>
          </a:xfrm>
        </p:spPr>
        <p:txBody>
          <a:bodyPr>
            <a:normAutofit/>
          </a:bodyPr>
          <a:lstStyle/>
          <a:p>
            <a:pPr marL="0" indent="0">
              <a:buNone/>
            </a:pPr>
            <a:r>
              <a:rPr lang="en-US" sz="2700" b="1" i="1" dirty="0"/>
              <a:t>Main Lesson Teaching</a:t>
            </a:r>
            <a:endParaRPr lang="en-US" dirty="0"/>
          </a:p>
          <a:p>
            <a:r>
              <a:rPr lang="en-US" sz="2700" dirty="0"/>
              <a:t>We can discover joy when we trust God, seek forgiveness for sin, and keep His commands.</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890590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peace and patience when we trust God and the promises in His Word</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38064796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good works that glorify God and display our love for Him and others</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4186488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pursue godly goals, control our attitudes and actions, and seek unity.</a:t>
            </a:r>
            <a:br>
              <a:rPr lang="en-US" sz="2700" b="1" dirty="0"/>
            </a:b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841615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grow in our relationship with Jesus.</a:t>
            </a:r>
            <a:br>
              <a:rPr lang="en-US" sz="2700" b="1" dirty="0"/>
            </a:b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6889962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1800" dirty="0"/>
          </a:p>
          <a:p>
            <a:pPr marL="0" indent="0">
              <a:lnSpc>
                <a:spcPct val="80000"/>
              </a:lnSpc>
              <a:buNone/>
            </a:pPr>
            <a:r>
              <a:rPr lang="en-US" sz="2400" dirty="0"/>
              <a:t>Galatians 5:14 </a:t>
            </a:r>
          </a:p>
          <a:p>
            <a:pPr marL="0" indent="0">
              <a:lnSpc>
                <a:spcPct val="80000"/>
              </a:lnSpc>
              <a:buNone/>
            </a:pPr>
            <a:r>
              <a:rPr lang="en-US" sz="2400" dirty="0"/>
              <a:t>Psalm 16:11</a:t>
            </a:r>
          </a:p>
          <a:p>
            <a:pPr marL="0" indent="0">
              <a:lnSpc>
                <a:spcPct val="80000"/>
              </a:lnSpc>
              <a:buNone/>
            </a:pPr>
            <a:r>
              <a:rPr lang="en-US" sz="2400" dirty="0"/>
              <a:t>2 Thessalonians 3:16 </a:t>
            </a:r>
          </a:p>
          <a:p>
            <a:pPr marL="0" indent="0">
              <a:lnSpc>
                <a:spcPct val="80000"/>
              </a:lnSpc>
              <a:buNone/>
            </a:pPr>
            <a:r>
              <a:rPr lang="en-US" sz="2400" dirty="0"/>
              <a:t>Ephesians 2:10 </a:t>
            </a:r>
          </a:p>
          <a:p>
            <a:pPr marL="0" indent="0">
              <a:lnSpc>
                <a:spcPct val="80000"/>
              </a:lnSpc>
              <a:buNone/>
            </a:pPr>
            <a:r>
              <a:rPr lang="en-US" sz="2400" dirty="0"/>
              <a:t>Colossians 1:10 </a:t>
            </a:r>
          </a:p>
          <a:p>
            <a:pPr marL="0" indent="0">
              <a:lnSpc>
                <a:spcPct val="80000"/>
              </a:lnSpc>
              <a:buNone/>
            </a:pPr>
            <a:r>
              <a:rPr lang="en-US" sz="2400" dirty="0"/>
              <a:t>1 Timothy 6:11 </a:t>
            </a:r>
          </a:p>
          <a:p>
            <a:pPr marL="0" indent="0">
              <a:lnSpc>
                <a:spcPct val="80000"/>
              </a:lnSpc>
              <a:buNone/>
            </a:pPr>
            <a:r>
              <a:rPr lang="en-US" sz="2400" dirty="0"/>
              <a:t>Galatians 5:22-23 </a:t>
            </a:r>
            <a:r>
              <a:rPr lang="en-US" sz="2700" b="1"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7622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4FCEECC-0CC0-807A-3B04-D1E23E109769}"/>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5C59E8C0-7239-C5BD-A6E4-5C8720914D7A}"/>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4A539C38-ADF7-8F8E-3A64-92E2E1D3E8F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844C8181-75CC-82B9-6775-E181C6E1BD5B}"/>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grow closer to God? </a:t>
            </a:r>
          </a:p>
          <a:p>
            <a:r>
              <a:rPr lang="en-US" sz="2700" dirty="0"/>
              <a:t>What is one way in which you will display a </a:t>
            </a:r>
            <a:br>
              <a:rPr lang="en-US" sz="2700" dirty="0"/>
            </a:br>
            <a:r>
              <a:rPr lang="en-US" sz="2700" dirty="0"/>
              <a:t>godly attitude you think that God is growing in </a:t>
            </a:r>
            <a:br>
              <a:rPr lang="en-US" sz="2700" dirty="0"/>
            </a:br>
            <a:r>
              <a:rPr lang="en-US" sz="2700" dirty="0"/>
              <a:t>you this week? </a:t>
            </a:r>
          </a:p>
          <a:p>
            <a:r>
              <a:rPr lang="en-US" sz="2700" dirty="0"/>
              <a:t>How will you continue to grow in grace this week?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7399134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4352" y="1481993"/>
            <a:ext cx="7972773" cy="2904223"/>
          </a:xfrm>
        </p:spPr>
        <p:txBody>
          <a:bodyPr>
            <a:noAutofit/>
          </a:bodyPr>
          <a:lstStyle/>
          <a:p>
            <a:pPr marL="0" indent="0">
              <a:buNone/>
            </a:pPr>
            <a:r>
              <a:rPr lang="en-US" sz="2700" b="1" i="1" dirty="0"/>
              <a:t>Summing It Up</a:t>
            </a:r>
            <a:endParaRPr lang="en-US" dirty="0"/>
          </a:p>
          <a:p>
            <a:r>
              <a:rPr lang="en-US" sz="2700" dirty="0"/>
              <a:t>God’s grace works in us to help us become more </a:t>
            </a:r>
            <a:br>
              <a:rPr lang="en-US" sz="2700" dirty="0"/>
            </a:br>
            <a:r>
              <a:rPr lang="en-US" sz="2700" dirty="0"/>
              <a:t>like Christ. </a:t>
            </a:r>
          </a:p>
          <a:p>
            <a:r>
              <a:rPr lang="en-US" sz="2700" dirty="0"/>
              <a:t>As we grow in our relationship with God and His Word, we produce spiritual fruit and become an example of God’s grace to others.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3773717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4.8  Discovery of… Review</a:t>
            </a:r>
            <a:endParaRPr lang="en-US" sz="2400" b="1" dirty="0"/>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23665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990" y="-85935"/>
            <a:ext cx="9325828" cy="5365106"/>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15192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0" y="1843573"/>
            <a:ext cx="7802333" cy="2653160"/>
          </a:xfrm>
        </p:spPr>
        <p:txBody>
          <a:bodyPr>
            <a:normAutofit lnSpcReduction="10000"/>
          </a:bodyPr>
          <a:lstStyle/>
          <a:p>
            <a:pPr marL="0" indent="0">
              <a:buNone/>
            </a:pPr>
            <a:r>
              <a:rPr lang="en-US" sz="2700" b="1" i="1" dirty="0"/>
              <a:t>Lesson Summary</a:t>
            </a:r>
          </a:p>
          <a:p>
            <a:pPr marL="0" indent="0">
              <a:buNone/>
            </a:pPr>
            <a:r>
              <a:rPr lang="en-US" sz="2700" dirty="0"/>
              <a:t>Those who trust Jesus as Savior can rest in the </a:t>
            </a:r>
            <a:br>
              <a:rPr lang="en-US" sz="2700" dirty="0"/>
            </a:br>
            <a:r>
              <a:rPr lang="en-US" sz="2700" dirty="0"/>
              <a:t>truth that God will never forsake them. We can </a:t>
            </a:r>
            <a:br>
              <a:rPr lang="en-US" sz="2700" dirty="0"/>
            </a:br>
            <a:r>
              <a:rPr lang="en-US" sz="2700" dirty="0"/>
              <a:t>trust Him completely. </a:t>
            </a:r>
          </a:p>
          <a:p>
            <a:pPr marL="0" indent="0">
              <a:buNone/>
            </a:pPr>
            <a:endParaRPr lang="en-US" sz="2700" dirty="0"/>
          </a:p>
          <a:p>
            <a:pPr marL="0" indent="0">
              <a:buNone/>
            </a:pPr>
            <a:r>
              <a:rPr lang="en-US" sz="2700" dirty="0"/>
              <a:t> </a:t>
            </a:r>
          </a:p>
        </p:txBody>
      </p:sp>
      <p:sp>
        <p:nvSpPr>
          <p:cNvPr id="13"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99113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will face disappointment. </a:t>
            </a:r>
          </a:p>
          <a:p>
            <a:pPr marL="0" indent="0">
              <a:buNone/>
            </a:pPr>
            <a:endParaRPr lang="en-US" sz="2700" dirty="0"/>
          </a:p>
        </p:txBody>
      </p:sp>
      <p:sp>
        <p:nvSpPr>
          <p:cNvPr id="9" name="TextBox 8">
            <a:extLst>
              <a:ext uri="{FF2B5EF4-FFF2-40B4-BE49-F238E27FC236}">
                <a16:creationId xmlns:a16="http://schemas.microsoft.com/office/drawing/2014/main" id="{605B9BC3-AF6D-0247-9B37-E8BE8A5B259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05886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loves us. </a:t>
            </a:r>
          </a:p>
          <a:p>
            <a:pPr marL="0" indent="0">
              <a:buNone/>
            </a:pPr>
            <a:r>
              <a:rPr lang="en-US" sz="2700" dirty="0"/>
              <a:t> </a:t>
            </a:r>
          </a:p>
        </p:txBody>
      </p:sp>
      <p:sp>
        <p:nvSpPr>
          <p:cNvPr id="7" name="TextBox 6">
            <a:extLst>
              <a:ext uri="{FF2B5EF4-FFF2-40B4-BE49-F238E27FC236}">
                <a16:creationId xmlns:a16="http://schemas.microsoft.com/office/drawing/2014/main" id="{77788641-DC6D-8F42-A461-8C4E853C4C56}"/>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107279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trustworthy. </a:t>
            </a:r>
          </a:p>
        </p:txBody>
      </p:sp>
      <p:sp>
        <p:nvSpPr>
          <p:cNvPr id="7" name="TextBox 6">
            <a:extLst>
              <a:ext uri="{FF2B5EF4-FFF2-40B4-BE49-F238E27FC236}">
                <a16:creationId xmlns:a16="http://schemas.microsoft.com/office/drawing/2014/main" id="{B25837E0-5162-944E-BFCB-E261CBC8584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33546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04448AAA-E055-AE20-B87F-A2B7BEC7C42E}"/>
              </a:ext>
            </a:extLst>
          </p:cNvPr>
          <p:cNvSpPr>
            <a:spLocks noGrp="1"/>
          </p:cNvSpPr>
          <p:nvPr>
            <p:ph idx="1"/>
          </p:nvPr>
        </p:nvSpPr>
        <p:spPr>
          <a:xfrm>
            <a:off x="1147763" y="1530350"/>
            <a:ext cx="6864350" cy="2222500"/>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what God created. </a:t>
            </a:r>
          </a:p>
        </p:txBody>
      </p:sp>
      <p:sp>
        <p:nvSpPr>
          <p:cNvPr id="6146" name="TextBox 3">
            <a:extLst>
              <a:ext uri="{FF2B5EF4-FFF2-40B4-BE49-F238E27FC236}">
                <a16:creationId xmlns:a16="http://schemas.microsoft.com/office/drawing/2014/main" id="{B624E823-ED83-A47D-DD59-ECE068291E21}"/>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B8BCF844-2F9E-29C6-DE51-5D02DBCF9FDA}"/>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8212E084-F28F-5947-9743-48B81CD96AAB}"/>
              </a:ext>
            </a:extLst>
          </p:cNvPr>
          <p:cNvSpPr txBox="1">
            <a:spLocks/>
          </p:cNvSpPr>
          <p:nvPr/>
        </p:nvSpPr>
        <p:spPr>
          <a:xfrm>
            <a:off x="593326" y="2003291"/>
            <a:ext cx="6000750" cy="26531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Main Lesson Teaching</a:t>
            </a:r>
          </a:p>
          <a:p>
            <a:r>
              <a:rPr lang="en-US" sz="2700" dirty="0"/>
              <a:t>God always keeps His promises. </a:t>
            </a:r>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889823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1" name="Content Placeholder 2">
            <a:extLst>
              <a:ext uri="{FF2B5EF4-FFF2-40B4-BE49-F238E27FC236}">
                <a16:creationId xmlns:a16="http://schemas.microsoft.com/office/drawing/2014/main" id="{8212E084-F28F-5947-9743-48B81CD96AAB}"/>
              </a:ext>
            </a:extLst>
          </p:cNvPr>
          <p:cNvSpPr txBox="1">
            <a:spLocks/>
          </p:cNvSpPr>
          <p:nvPr/>
        </p:nvSpPr>
        <p:spPr>
          <a:xfrm>
            <a:off x="593325" y="1219315"/>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Psalm 9:10 </a:t>
            </a:r>
            <a:endParaRPr lang="en-US" sz="2700" dirty="0"/>
          </a:p>
          <a:p>
            <a:pPr marL="0" indent="0">
              <a:buNone/>
            </a:pPr>
            <a:r>
              <a:rPr lang="en-US" sz="2700" i="1" dirty="0"/>
              <a:t>Those who know Your name will put their trust in You, for You, </a:t>
            </a:r>
            <a:r>
              <a:rPr lang="en-US" sz="2700" i="1" cap="small" dirty="0"/>
              <a:t>LORD</a:t>
            </a:r>
            <a:r>
              <a:rPr lang="en-US" sz="2700" i="1" dirty="0"/>
              <a:t>, have never forsaken those who seek You. </a:t>
            </a:r>
            <a:endParaRPr lang="en-US" sz="2700" dirty="0"/>
          </a:p>
          <a:p>
            <a:pPr marL="0" indent="0">
              <a:buNone/>
            </a:pPr>
            <a:r>
              <a:rPr lang="en-US" sz="2100" i="1" dirty="0"/>
              <a:t> </a:t>
            </a:r>
            <a:endParaRPr lang="en-US" sz="2100" dirty="0"/>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474315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sz="2400" dirty="0"/>
          </a:p>
          <a:p>
            <a:r>
              <a:rPr lang="en-US" sz="2400" dirty="0"/>
              <a:t> What does it mean that God is trustworthy? </a:t>
            </a:r>
          </a:p>
          <a:p>
            <a:r>
              <a:rPr lang="en-US" sz="2400" dirty="0"/>
              <a:t>How has God shown you that you can trust Him at school? </a:t>
            </a:r>
            <a:br>
              <a:rPr lang="en-US" sz="2400" dirty="0"/>
            </a:br>
            <a:r>
              <a:rPr lang="en-US" sz="2400" dirty="0"/>
              <a:t>at home? </a:t>
            </a:r>
          </a:p>
          <a:p>
            <a:r>
              <a:rPr lang="en-US" sz="2400" dirty="0"/>
              <a:t>What verse or promise from today’s lesson will help you </a:t>
            </a:r>
            <a:br>
              <a:rPr lang="en-US" sz="2400" dirty="0"/>
            </a:br>
            <a:r>
              <a:rPr lang="en-US" sz="2400" dirty="0"/>
              <a:t>trust God this week? </a:t>
            </a:r>
          </a:p>
          <a:p>
            <a:r>
              <a:rPr lang="en-US" sz="2400" dirty="0"/>
              <a:t>What is one thing that could be hard to trust God with, and what would help you remember? </a:t>
            </a:r>
          </a:p>
          <a:p>
            <a:endParaRPr lang="en-US" sz="2700" dirty="0"/>
          </a:p>
        </p:txBody>
      </p:sp>
      <p:sp>
        <p:nvSpPr>
          <p:cNvPr id="9" name="TextBox 8">
            <a:extLst>
              <a:ext uri="{FF2B5EF4-FFF2-40B4-BE49-F238E27FC236}">
                <a16:creationId xmlns:a16="http://schemas.microsoft.com/office/drawing/2014/main" id="{8ABB2062-AC52-DE40-BC68-F7FE834C96EA}"/>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43377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69620"/>
          </a:xfrm>
        </p:spPr>
        <p:txBody>
          <a:bodyPr>
            <a:noAutofit/>
          </a:bodyPr>
          <a:lstStyle/>
          <a:p>
            <a:pPr marL="0" indent="0">
              <a:buNone/>
            </a:pPr>
            <a:r>
              <a:rPr lang="en-US" sz="2700" b="1" i="1" dirty="0"/>
              <a:t>Summing It Up</a:t>
            </a:r>
            <a:endParaRPr lang="en-US" sz="2400" dirty="0"/>
          </a:p>
          <a:p>
            <a:r>
              <a:rPr lang="en-US" sz="2400" dirty="0"/>
              <a:t>God is trustworthy. He loves us so much that He made a way for us to have a right relationship with Him. When we trust in Him as Savior, He promises to always be with us. </a:t>
            </a:r>
          </a:p>
          <a:p>
            <a:r>
              <a:rPr lang="en-US" sz="2400" dirty="0"/>
              <a:t>For those who trust in Him, God promises to always be with them. We can trust God’s promises that He will never leave us and that He is our shield and our refuge. When we trust in God and His Word, we can have peace, no matter what struggles we may face. </a:t>
            </a:r>
          </a:p>
        </p:txBody>
      </p:sp>
      <p:sp>
        <p:nvSpPr>
          <p:cNvPr id="9" name="TextBox 8">
            <a:extLst>
              <a:ext uri="{FF2B5EF4-FFF2-40B4-BE49-F238E27FC236}">
                <a16:creationId xmlns:a16="http://schemas.microsoft.com/office/drawing/2014/main" id="{17F071BA-E25F-AD42-A89E-F70F0000D2A8}"/>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54190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4B6E9EE7-A8A6-4649-9623-6D83D3FA20A9}"/>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59764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1" y="-66451"/>
            <a:ext cx="9281525" cy="5271788"/>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876817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a:bodyPr>
          <a:lstStyle/>
          <a:p>
            <a:pPr marL="0" indent="0">
              <a:buNone/>
            </a:pPr>
            <a:r>
              <a:rPr lang="en-US" sz="2700" b="1" i="1" dirty="0"/>
              <a:t>Lesson Summary</a:t>
            </a:r>
            <a:endParaRPr lang="en-US" sz="2700" dirty="0"/>
          </a:p>
          <a:p>
            <a:pPr marL="0" indent="0">
              <a:buNone/>
            </a:pPr>
            <a:r>
              <a:rPr lang="en-US" sz="2700" dirty="0"/>
              <a:t>God is love. Those who have trusted Jesus as Savior can be confident that NOTHING can ever separate them from God’s everlasting love.  </a:t>
            </a:r>
          </a:p>
        </p:txBody>
      </p:sp>
      <p:sp>
        <p:nvSpPr>
          <p:cNvPr id="13"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352654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loves everyone. </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081355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sz="2700" dirty="0"/>
          </a:p>
          <a:p>
            <a:r>
              <a:rPr lang="en-US" sz="2700" dirty="0"/>
              <a:t>Sin broke our relationship with a perfect, loving God.</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51047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5"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demonstrated His love to us through Jesus Christ.</a:t>
            </a:r>
            <a:br>
              <a:rPr lang="en-US" sz="2700" b="1" dirty="0"/>
            </a:br>
            <a:r>
              <a:rPr lang="en-US" sz="2700" dirty="0"/>
              <a:t> </a:t>
            </a:r>
          </a:p>
        </p:txBody>
      </p:sp>
      <p:sp>
        <p:nvSpPr>
          <p:cNvPr id="6" name="TextBox 5">
            <a:extLst>
              <a:ext uri="{FF2B5EF4-FFF2-40B4-BE49-F238E27FC236}">
                <a16:creationId xmlns:a16="http://schemas.microsoft.com/office/drawing/2014/main" id="{3831A7C1-5686-F647-A70A-F2F65CE4352B}"/>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51577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8BD90CE7-B4B4-C6F6-788E-C1D5771AA4B7}"/>
              </a:ext>
            </a:extLst>
          </p:cNvPr>
          <p:cNvSpPr>
            <a:spLocks noGrp="1"/>
          </p:cNvSpPr>
          <p:nvPr>
            <p:ph idx="1"/>
          </p:nvPr>
        </p:nvSpPr>
        <p:spPr>
          <a:xfrm>
            <a:off x="790575" y="1068388"/>
            <a:ext cx="7810500" cy="3643312"/>
          </a:xfrm>
        </p:spPr>
        <p:txBody>
          <a:bodyPr/>
          <a:lstStyle/>
          <a:p>
            <a:r>
              <a:rPr lang="en-US" altLang="en-US">
                <a:solidFill>
                  <a:srgbClr val="000000"/>
                </a:solidFill>
              </a:rPr>
              <a:t>Was there anything wrong with what God created?</a:t>
            </a:r>
          </a:p>
          <a:p>
            <a:r>
              <a:rPr lang="en-US" altLang="en-US">
                <a:solidFill>
                  <a:srgbClr val="000000"/>
                </a:solidFill>
              </a:rPr>
              <a:t>What did Adam and Eve bring into the world when they chose to make a bad choice?</a:t>
            </a:r>
          </a:p>
          <a:p>
            <a:r>
              <a:rPr lang="en-US" altLang="en-US">
                <a:solidFill>
                  <a:srgbClr val="000000"/>
                </a:solidFill>
              </a:rPr>
              <a:t>What is sin?</a:t>
            </a:r>
          </a:p>
        </p:txBody>
      </p:sp>
      <p:sp>
        <p:nvSpPr>
          <p:cNvPr id="7170" name="TextBox 4">
            <a:extLst>
              <a:ext uri="{FF2B5EF4-FFF2-40B4-BE49-F238E27FC236}">
                <a16:creationId xmlns:a16="http://schemas.microsoft.com/office/drawing/2014/main" id="{DED0D52E-A4A4-8F9B-0C25-57111ADB6074}"/>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62F101C2-C0F4-3DA6-0F97-10C959A8716B}"/>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We will never be separated from God’s love. </a:t>
            </a: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119886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8" name="Content Placeholder 2">
            <a:extLst>
              <a:ext uri="{FF2B5EF4-FFF2-40B4-BE49-F238E27FC236}">
                <a16:creationId xmlns:a16="http://schemas.microsoft.com/office/drawing/2014/main" id="{33A72C1D-D488-E04C-83A5-95A26444AAEF}"/>
              </a:ext>
            </a:extLst>
          </p:cNvPr>
          <p:cNvSpPr txBox="1">
            <a:spLocks/>
          </p:cNvSpPr>
          <p:nvPr/>
        </p:nvSpPr>
        <p:spPr>
          <a:xfrm>
            <a:off x="593325" y="1219315"/>
            <a:ext cx="7923799" cy="3437136"/>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8:38-39 </a:t>
            </a:r>
            <a:endParaRPr lang="en-US" sz="2700" dirty="0"/>
          </a:p>
          <a:p>
            <a:pPr marL="0" indent="0">
              <a:buNone/>
            </a:pPr>
            <a:r>
              <a:rPr lang="en-US" sz="2700" i="1" dirty="0"/>
              <a:t>For I am convinced that neither death nor life, neither angels nor demons,</a:t>
            </a:r>
            <a:r>
              <a:rPr lang="en-US" sz="2700" b="1" i="1" dirty="0"/>
              <a:t> </a:t>
            </a:r>
            <a:r>
              <a:rPr lang="en-US" sz="2700" i="1" dirty="0"/>
              <a:t>neither the present nor the future, nor any powers. </a:t>
            </a:r>
            <a:endParaRPr lang="en-US" sz="2700" dirty="0"/>
          </a:p>
          <a:p>
            <a:pPr marL="0" indent="0">
              <a:buNone/>
            </a:pPr>
            <a:r>
              <a:rPr lang="en-US" sz="2700" b="1" i="1" dirty="0"/>
              <a:t>	</a:t>
            </a:r>
            <a:endParaRPr lang="en-US" sz="2700" dirty="0"/>
          </a:p>
          <a:p>
            <a:pPr marL="0" indent="0">
              <a:buNone/>
            </a:pPr>
            <a:r>
              <a:rPr lang="en-US" sz="2700" i="1" dirty="0"/>
              <a:t>Neither height nor depth, nor anything else in all creation, will be able to separate us from the love of God that is in Christ Jesus our Lord. </a:t>
            </a:r>
            <a:endParaRPr lang="en-US" sz="2700" dirty="0"/>
          </a:p>
          <a:p>
            <a:pPr marL="0" indent="0">
              <a:buNone/>
            </a:pPr>
            <a:r>
              <a:rPr lang="en-US" sz="2700" i="1" dirty="0"/>
              <a:t> </a:t>
            </a:r>
            <a:endParaRPr lang="en-US" sz="2700" dirty="0"/>
          </a:p>
          <a:p>
            <a:pPr marL="0" indent="0">
              <a:buNone/>
            </a:pPr>
            <a:r>
              <a:rPr lang="en-US" sz="2100" i="1" dirty="0"/>
              <a:t> </a:t>
            </a:r>
            <a:endParaRPr lang="en-US" sz="2100" dirty="0"/>
          </a:p>
        </p:txBody>
      </p:sp>
    </p:spTree>
    <p:extLst>
      <p:ext uri="{BB962C8B-B14F-4D97-AF65-F5344CB8AC3E}">
        <p14:creationId xmlns:p14="http://schemas.microsoft.com/office/powerpoint/2010/main" val="2205650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loving? </a:t>
            </a:r>
          </a:p>
          <a:p>
            <a:r>
              <a:rPr lang="en-US" sz="2700" dirty="0"/>
              <a:t>How does God display His love to us? </a:t>
            </a:r>
          </a:p>
          <a:p>
            <a:r>
              <a:rPr lang="en-US" sz="2700" dirty="0"/>
              <a:t>How does knowing that nothing will ever separate you from God’s love encourage you? </a:t>
            </a:r>
          </a:p>
          <a:p>
            <a:pPr marL="0" indent="0">
              <a:buNone/>
            </a:pPr>
            <a:r>
              <a:rPr lang="en-US" sz="2700" dirty="0"/>
              <a:t> </a:t>
            </a:r>
          </a:p>
          <a:p>
            <a:pPr marL="0" indent="0">
              <a:buNone/>
            </a:pPr>
            <a:endParaRPr lang="en-US" sz="2400" dirty="0"/>
          </a:p>
        </p:txBody>
      </p:sp>
      <p:sp>
        <p:nvSpPr>
          <p:cNvPr id="8" name="TextBox 7">
            <a:extLst>
              <a:ext uri="{FF2B5EF4-FFF2-40B4-BE49-F238E27FC236}">
                <a16:creationId xmlns:a16="http://schemas.microsoft.com/office/drawing/2014/main" id="{6DE4A5FC-8ED8-AE4E-A8DE-6D7724941FA6}"/>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860680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loves everyone, but sin broke man’s relationship with God. </a:t>
            </a:r>
          </a:p>
          <a:p>
            <a:r>
              <a:rPr lang="en-US" sz="2700" dirty="0"/>
              <a:t>God sent Jesus to die on the cross to take the punishment for sin and restore our relationship with God. When we trust Jesus as Savior, nothing can ever separate us from God’s great, amazing love. </a:t>
            </a:r>
          </a:p>
        </p:txBody>
      </p:sp>
      <p:sp>
        <p:nvSpPr>
          <p:cNvPr id="8" name="TextBox 7">
            <a:extLst>
              <a:ext uri="{FF2B5EF4-FFF2-40B4-BE49-F238E27FC236}">
                <a16:creationId xmlns:a16="http://schemas.microsoft.com/office/drawing/2014/main" id="{31EA7763-AB7A-DB4D-A716-04BD94644D97}"/>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296076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6" name="TextBox 5">
            <a:extLst>
              <a:ext uri="{FF2B5EF4-FFF2-40B4-BE49-F238E27FC236}">
                <a16:creationId xmlns:a16="http://schemas.microsoft.com/office/drawing/2014/main" id="{5B14A102-6D18-0D42-B9B3-6A99281FA2D7}"/>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31627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DD843B7-EC0F-C343-AAD7-0DE73F851017}"/>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832481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85000" lnSpcReduction="20000"/>
          </a:bodyPr>
          <a:lstStyle/>
          <a:p>
            <a:pPr marL="0" indent="0">
              <a:buNone/>
            </a:pPr>
            <a:r>
              <a:rPr lang="en-US" sz="2700" b="1" i="1" dirty="0"/>
              <a:t>Lesson Summary</a:t>
            </a:r>
            <a:endParaRPr lang="en-US" sz="2700" dirty="0"/>
          </a:p>
          <a:p>
            <a:pPr marL="0" indent="0">
              <a:buNone/>
            </a:pPr>
            <a:r>
              <a:rPr lang="en-US" sz="3150" dirty="0"/>
              <a:t>Our faithful God will always keep His promises, and His steadfast love will endure forever to those who </a:t>
            </a:r>
          </a:p>
          <a:p>
            <a:pPr marL="0" indent="0">
              <a:buNone/>
            </a:pPr>
            <a:r>
              <a:rPr lang="en-US" sz="3150" dirty="0"/>
              <a:t>Trust in Him</a:t>
            </a:r>
            <a:r>
              <a:rPr lang="en-US" sz="3000" dirty="0"/>
              <a:t>. </a:t>
            </a:r>
          </a:p>
          <a:p>
            <a:pPr marL="0" indent="0">
              <a:buNone/>
            </a:pPr>
            <a:r>
              <a:rPr lang="en-US" sz="2925" dirty="0"/>
              <a:t> </a:t>
            </a:r>
          </a:p>
          <a:p>
            <a:pPr marL="0" indent="0">
              <a:buNone/>
            </a:pPr>
            <a:r>
              <a:rPr lang="en-US" sz="2700" dirty="0"/>
              <a:t> </a:t>
            </a:r>
          </a:p>
          <a:p>
            <a:pPr marL="0" indent="0">
              <a:buNone/>
            </a:pPr>
            <a:r>
              <a:rPr lang="en-US" sz="2700" dirty="0"/>
              <a:t> </a:t>
            </a:r>
          </a:p>
        </p:txBody>
      </p:sp>
      <p:sp>
        <p:nvSpPr>
          <p:cNvPr id="14"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1.3  God is Faithful</a:t>
            </a:r>
          </a:p>
        </p:txBody>
      </p:sp>
      <p:sp>
        <p:nvSpPr>
          <p:cNvPr id="8" name="TextBox 7">
            <a:extLst>
              <a:ext uri="{FF2B5EF4-FFF2-40B4-BE49-F238E27FC236}">
                <a16:creationId xmlns:a16="http://schemas.microsoft.com/office/drawing/2014/main" id="{FA6FD0E0-06F1-3E49-AD22-ED6147D9CEC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45880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keeps His promises.</a:t>
            </a:r>
          </a:p>
        </p:txBody>
      </p:sp>
      <p:sp>
        <p:nvSpPr>
          <p:cNvPr id="9" name="TextBox 8">
            <a:extLst>
              <a:ext uri="{FF2B5EF4-FFF2-40B4-BE49-F238E27FC236}">
                <a16:creationId xmlns:a16="http://schemas.microsoft.com/office/drawing/2014/main" id="{505BA08D-5DA0-E240-BB7D-73BB5E1E62EE}"/>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09715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plan for us.</a:t>
            </a:r>
          </a:p>
        </p:txBody>
      </p:sp>
      <p:sp>
        <p:nvSpPr>
          <p:cNvPr id="7" name="TextBox 6">
            <a:extLst>
              <a:ext uri="{FF2B5EF4-FFF2-40B4-BE49-F238E27FC236}">
                <a16:creationId xmlns:a16="http://schemas.microsoft.com/office/drawing/2014/main" id="{DED04A95-DB55-5349-8A0E-5FEF282C075E}"/>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48278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will be faithful in our lives. </a:t>
            </a:r>
          </a:p>
        </p:txBody>
      </p:sp>
      <p:sp>
        <p:nvSpPr>
          <p:cNvPr id="7" name="TextBox 6">
            <a:extLst>
              <a:ext uri="{FF2B5EF4-FFF2-40B4-BE49-F238E27FC236}">
                <a16:creationId xmlns:a16="http://schemas.microsoft.com/office/drawing/2014/main" id="{09A3E7C0-2E19-084A-883C-170513D8109D}"/>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5030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8B08115F-18E9-4494-36F0-8610ED108B71}"/>
              </a:ext>
            </a:extLst>
          </p:cNvPr>
          <p:cNvSpPr>
            <a:spLocks noGrp="1"/>
          </p:cNvSpPr>
          <p:nvPr>
            <p:ph idx="1"/>
          </p:nvPr>
        </p:nvSpPr>
        <p:spPr>
          <a:xfrm>
            <a:off x="982663" y="1890713"/>
            <a:ext cx="7451725" cy="1804987"/>
          </a:xfrm>
        </p:spPr>
        <p:txBody>
          <a:bodyPr/>
          <a:lstStyle/>
          <a:p>
            <a:pPr marL="0" indent="0">
              <a:buFont typeface="Arial" panose="020B0604020202020204" pitchFamily="34" charset="0"/>
              <a:buNone/>
            </a:pPr>
            <a:r>
              <a:rPr lang="en-US" altLang="en-US"/>
              <a:t>1. All humans, including each one of us, have sinned and we all deserve the punishment of death.</a:t>
            </a:r>
          </a:p>
        </p:txBody>
      </p:sp>
      <p:sp>
        <p:nvSpPr>
          <p:cNvPr id="8194" name="TextBox 3">
            <a:extLst>
              <a:ext uri="{FF2B5EF4-FFF2-40B4-BE49-F238E27FC236}">
                <a16:creationId xmlns:a16="http://schemas.microsoft.com/office/drawing/2014/main" id="{1D23E84D-E9EA-3691-4CC6-131472896BA5}"/>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27F4EC8C-EC9A-4828-809A-A472538EAD73}"/>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can be faithful to God. </a:t>
            </a: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86239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0260" y="0"/>
            <a:ext cx="9349220" cy="5239070"/>
            <a:chOff x="-133680" y="175846"/>
            <a:chExt cx="12465626" cy="6682155"/>
          </a:xfrm>
        </p:grpSpPr>
        <p:pic>
          <p:nvPicPr>
            <p:cNvPr id="13" name="Picture 12"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4" name="Snip Diagonal Corner Rectangle 13"/>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8" name="Content Placeholder 2">
            <a:extLst>
              <a:ext uri="{FF2B5EF4-FFF2-40B4-BE49-F238E27FC236}">
                <a16:creationId xmlns:a16="http://schemas.microsoft.com/office/drawing/2014/main" id="{C47A11AD-ACDB-DC43-8AE6-1AD622CF2C73}"/>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Deuteronomy 7:9 </a:t>
            </a:r>
            <a:endParaRPr lang="en-US" sz="2700" dirty="0"/>
          </a:p>
          <a:p>
            <a:pPr marL="0" indent="0">
              <a:buNone/>
            </a:pPr>
            <a:r>
              <a:rPr lang="en-US" sz="2700" i="1"/>
              <a:t>Know therefore that the </a:t>
            </a:r>
            <a:r>
              <a:rPr lang="en-US" sz="2700" i="1" cap="small"/>
              <a:t>LORD</a:t>
            </a:r>
            <a:r>
              <a:rPr lang="en-US" sz="2700" i="1"/>
              <a:t> your God is God; He is the faithful God, keeping His covenant of love to a thousand generations of those who love Him and keep His commands. </a:t>
            </a:r>
            <a:endParaRPr lang="en-US" sz="2700"/>
          </a:p>
        </p:txBody>
      </p:sp>
    </p:spTree>
    <p:extLst>
      <p:ext uri="{BB962C8B-B14F-4D97-AF65-F5344CB8AC3E}">
        <p14:creationId xmlns:p14="http://schemas.microsoft.com/office/powerpoint/2010/main" val="2035206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0260" y="0"/>
            <a:ext cx="9349220" cy="5239070"/>
            <a:chOff x="-133680" y="175846"/>
            <a:chExt cx="12465626" cy="6682155"/>
          </a:xfrm>
        </p:grpSpPr>
        <p:pic>
          <p:nvPicPr>
            <p:cNvPr id="16" name="Picture 15"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7" name="Snip Diagonal Corner Rectangle 16"/>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9"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knowing that God keeps His promises encourage you? </a:t>
            </a:r>
          </a:p>
          <a:p>
            <a:r>
              <a:rPr lang="en-US" sz="2700" dirty="0"/>
              <a:t>How could someone be faithful to God this week in a tough situation? </a:t>
            </a:r>
          </a:p>
          <a:p>
            <a:r>
              <a:rPr lang="en-US" sz="2700" dirty="0"/>
              <a:t>How will you worship God for His faithfulness this week in a tough situation? </a:t>
            </a:r>
          </a:p>
          <a:p>
            <a:pPr marL="0" indent="0">
              <a:buNone/>
            </a:pPr>
            <a:endParaRPr lang="en-US" sz="2400" dirty="0"/>
          </a:p>
        </p:txBody>
      </p:sp>
      <p:sp>
        <p:nvSpPr>
          <p:cNvPr id="9" name="TextBox 8">
            <a:extLst>
              <a:ext uri="{FF2B5EF4-FFF2-40B4-BE49-F238E27FC236}">
                <a16:creationId xmlns:a16="http://schemas.microsoft.com/office/drawing/2014/main" id="{B2F30F79-1401-A442-9520-A85CE9B9BA29}"/>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56718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God is faithful. He keeps His promises and continues to </a:t>
            </a:r>
            <a:br>
              <a:rPr lang="en-US" sz="2400" dirty="0"/>
            </a:br>
            <a:r>
              <a:rPr lang="en-US" sz="2400" dirty="0"/>
              <a:t>love us, no matter what. He will always do what He says </a:t>
            </a:r>
            <a:br>
              <a:rPr lang="en-US" sz="2400" dirty="0"/>
            </a:br>
            <a:r>
              <a:rPr lang="en-US" sz="2400" dirty="0"/>
              <a:t>He will do. </a:t>
            </a:r>
          </a:p>
          <a:p>
            <a:r>
              <a:rPr lang="en-US" sz="2400" dirty="0"/>
              <a:t>God has a plan for each person who trusts Jesus as Savior. God will be faithful when we are tempted. He will continue to forgive us and help us in troubled times. He will complete the work that He has begun in our lives.</a:t>
            </a:r>
            <a:r>
              <a:rPr lang="en-US" sz="2625" dirty="0"/>
              <a:t> </a:t>
            </a:r>
          </a:p>
          <a:p>
            <a:pPr marL="0" indent="0">
              <a:buNone/>
            </a:pPr>
            <a:endParaRPr lang="en-US" sz="2700" dirty="0"/>
          </a:p>
        </p:txBody>
      </p:sp>
      <p:sp>
        <p:nvSpPr>
          <p:cNvPr id="9" name="TextBox 8">
            <a:extLst>
              <a:ext uri="{FF2B5EF4-FFF2-40B4-BE49-F238E27FC236}">
                <a16:creationId xmlns:a16="http://schemas.microsoft.com/office/drawing/2014/main" id="{0C63B449-7FA7-7A42-BD96-297C549F4A45}"/>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016887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0260" y="0"/>
            <a:ext cx="9349220" cy="5239070"/>
            <a:chOff x="-133680" y="175846"/>
            <a:chExt cx="12465626" cy="6682155"/>
          </a:xfrm>
        </p:grpSpPr>
        <p:pic>
          <p:nvPicPr>
            <p:cNvPr id="14" name="Picture 13"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5" name="Snip Diagonal Corner Rectangle 14"/>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1.3  God is Faithful</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514D7A8B-F9A2-474F-8C18-1436676BC785}"/>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42090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87" y="-1"/>
            <a:ext cx="9266757" cy="5246869"/>
          </a:xfrm>
          <a:prstGeom prst="rect">
            <a:avLst/>
          </a:prstGeom>
        </p:spPr>
      </p:pic>
      <p:sp>
        <p:nvSpPr>
          <p:cNvPr id="5" name="TextBox 4">
            <a:extLst>
              <a:ext uri="{FF2B5EF4-FFF2-40B4-BE49-F238E27FC236}">
                <a16:creationId xmlns:a16="http://schemas.microsoft.com/office/drawing/2014/main" id="{FABA0198-55B2-D046-9FA1-6185EA618E07}"/>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773206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92500" lnSpcReduction="20000"/>
          </a:bodyPr>
          <a:lstStyle/>
          <a:p>
            <a:pPr marL="0" indent="0">
              <a:buNone/>
            </a:pPr>
            <a:r>
              <a:rPr lang="en-US" sz="2700" b="1" i="1" dirty="0"/>
              <a:t>Lesson Summary</a:t>
            </a:r>
            <a:endParaRPr lang="en-US" sz="2700" dirty="0"/>
          </a:p>
          <a:p>
            <a:pPr marL="0" indent="0">
              <a:buNone/>
            </a:pPr>
            <a:r>
              <a:rPr lang="en-US" sz="2700" dirty="0"/>
              <a:t>Our patient God does all things in His perfect time. He desires for everyone to repent, and He patiently waits for people to accept Jesus as Savior.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9" name="TextBox 8">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47704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We are impatient. </a:t>
            </a:r>
          </a:p>
          <a:p>
            <a:pPr marL="0" indent="0">
              <a:buNone/>
            </a:pPr>
            <a:r>
              <a:rPr lang="en-US" sz="2700" dirty="0"/>
              <a:t> </a:t>
            </a:r>
          </a:p>
        </p:txBody>
      </p:sp>
      <p:sp>
        <p:nvSpPr>
          <p:cNvPr id="10" name="TextBox 9">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411723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waits for people to repent. </a:t>
            </a:r>
          </a:p>
        </p:txBody>
      </p:sp>
      <p:sp>
        <p:nvSpPr>
          <p:cNvPr id="8" name="TextBox 7">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09505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patiently works in our lives. </a:t>
            </a:r>
          </a:p>
        </p:txBody>
      </p:sp>
      <p:sp>
        <p:nvSpPr>
          <p:cNvPr id="8" name="TextBox 7">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71162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F7220D61-C37B-5FD7-C573-0DEDC53EB429}"/>
              </a:ext>
            </a:extLst>
          </p:cNvPr>
          <p:cNvSpPr>
            <a:spLocks noGrp="1"/>
          </p:cNvSpPr>
          <p:nvPr>
            <p:ph idx="1"/>
          </p:nvPr>
        </p:nvSpPr>
        <p:spPr>
          <a:xfrm>
            <a:off x="635000" y="865188"/>
            <a:ext cx="8056563" cy="3684587"/>
          </a:xfrm>
        </p:spPr>
        <p:txBody>
          <a:bodyPr/>
          <a:lstStyle/>
          <a:p>
            <a:pPr marL="0" indent="0">
              <a:buFont typeface="Arial" panose="020B0604020202020204" pitchFamily="34" charset="0"/>
              <a:buNone/>
            </a:pPr>
            <a:r>
              <a:rPr lang="en-US" altLang="en-US" b="1"/>
              <a:t>ROMANS 3:23</a:t>
            </a:r>
          </a:p>
          <a:p>
            <a:pPr marL="0" indent="0">
              <a:buFont typeface="Arial" panose="020B0604020202020204" pitchFamily="34" charset="0"/>
              <a:buNone/>
            </a:pPr>
            <a:r>
              <a:rPr lang="en-US" altLang="en-US" i="1"/>
              <a:t>For all have sinned and fall short of the glory of God.</a:t>
            </a:r>
          </a:p>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gift of God is eternal life in Christ Jesus our Lord.</a:t>
            </a:r>
          </a:p>
        </p:txBody>
      </p:sp>
      <p:sp>
        <p:nvSpPr>
          <p:cNvPr id="9218" name="TextBox 3">
            <a:extLst>
              <a:ext uri="{FF2B5EF4-FFF2-40B4-BE49-F238E27FC236}">
                <a16:creationId xmlns:a16="http://schemas.microsoft.com/office/drawing/2014/main" id="{646249DE-37B2-0DBE-67EE-749C2449498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7ABF0B4-FF65-FC49-3CC1-483D82A5063E}"/>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gives us time to share the good news.</a:t>
            </a:r>
            <a:br>
              <a:rPr lang="en-US" sz="2700" b="1" dirty="0"/>
            </a:br>
            <a:endParaRPr lang="en-US" sz="2700" dirty="0"/>
          </a:p>
        </p:txBody>
      </p:sp>
      <p:sp>
        <p:nvSpPr>
          <p:cNvPr id="8" name="TextBox 7">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760637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8" name="Content Placeholder 2">
            <a:extLst>
              <a:ext uri="{FF2B5EF4-FFF2-40B4-BE49-F238E27FC236}">
                <a16:creationId xmlns:a16="http://schemas.microsoft.com/office/drawing/2014/main" id="{0E405D65-8DA4-D04A-A68B-B8B7F65FDE01}"/>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2 Peter 3:9 </a:t>
            </a:r>
            <a:endParaRPr lang="en-US" sz="2700" dirty="0"/>
          </a:p>
          <a:p>
            <a:pPr marL="0" indent="0">
              <a:buNone/>
            </a:pPr>
            <a:r>
              <a:rPr lang="en-US" sz="2700" i="1" dirty="0"/>
              <a:t>The Lord is not slow in keeping His promise, as some understand slowness. He is patient with you, not wanting anyone to perish, but everyone to come to </a:t>
            </a:r>
            <a:r>
              <a:rPr lang="en-US" sz="2700" i="1"/>
              <a:t>repentance.</a:t>
            </a:r>
            <a:endParaRPr lang="en-US" sz="2700" dirty="0"/>
          </a:p>
        </p:txBody>
      </p:sp>
      <p:sp>
        <p:nvSpPr>
          <p:cNvPr id="12" name="TextBox 11">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83098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patient? </a:t>
            </a:r>
          </a:p>
          <a:p>
            <a:r>
              <a:rPr lang="en-US" sz="2700" dirty="0"/>
              <a:t>When has God been patient with you? </a:t>
            </a:r>
          </a:p>
          <a:p>
            <a:r>
              <a:rPr lang="en-US" sz="2700" dirty="0"/>
              <a:t>Whom can you tell this week about God’s patience toward them? </a:t>
            </a:r>
          </a:p>
          <a:p>
            <a:pPr marL="0" indent="0">
              <a:buNone/>
            </a:pPr>
            <a:r>
              <a:rPr lang="en-US" sz="2400" dirty="0"/>
              <a:t> </a:t>
            </a:r>
          </a:p>
          <a:p>
            <a:pPr marL="0" indent="0">
              <a:buNone/>
            </a:pPr>
            <a:endParaRPr lang="en-US" sz="2400" dirty="0"/>
          </a:p>
        </p:txBody>
      </p:sp>
      <p:sp>
        <p:nvSpPr>
          <p:cNvPr id="10" name="TextBox 9">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43094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patient and loving. He desires that all people should repent from sin and follow Him. </a:t>
            </a:r>
          </a:p>
          <a:p>
            <a:r>
              <a:rPr lang="en-US" sz="2700" dirty="0"/>
              <a:t>God has a plan for each person who has trusted </a:t>
            </a:r>
            <a:br>
              <a:rPr lang="en-US" sz="2700" dirty="0"/>
            </a:br>
            <a:r>
              <a:rPr lang="en-US" sz="2700" dirty="0"/>
              <a:t>Jesus as Savior. He is patiently working out the details of that plan, and we can trust God’s perfect </a:t>
            </a:r>
            <a:r>
              <a:rPr lang="en-US" sz="2700"/>
              <a:t>timing </a:t>
            </a:r>
            <a:br>
              <a:rPr lang="en-US" sz="2700"/>
            </a:br>
            <a:r>
              <a:rPr lang="en-US" sz="2700"/>
              <a:t>in </a:t>
            </a:r>
            <a:r>
              <a:rPr lang="en-US" sz="2700" dirty="0"/>
              <a:t>our lives.  </a:t>
            </a:r>
          </a:p>
        </p:txBody>
      </p:sp>
      <p:sp>
        <p:nvSpPr>
          <p:cNvPr id="10" name="TextBox 9">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115843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5933552D-67E8-C348-A651-B2BDB7C51FDF}"/>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039146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9669A90-81E4-F043-B6C9-23DFEE688FF8}"/>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1222606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77500" lnSpcReduction="20000"/>
          </a:bodyPr>
          <a:lstStyle/>
          <a:p>
            <a:pPr marL="0" indent="0">
              <a:buNone/>
            </a:pPr>
            <a:r>
              <a:rPr lang="en-US" sz="2700" b="1" i="1" dirty="0"/>
              <a:t>Lesson Summary</a:t>
            </a:r>
            <a:endParaRPr lang="en-US" sz="2700" dirty="0"/>
          </a:p>
          <a:p>
            <a:pPr marL="0" indent="0">
              <a:buNone/>
            </a:pPr>
            <a:r>
              <a:rPr lang="en-US" sz="3000" dirty="0"/>
              <a:t>Because our God is loving, we can be sure that whatever we go through, no matter how difficult, our God will always work everything out for our good. </a:t>
            </a:r>
          </a:p>
          <a:p>
            <a:pPr marL="0" indent="0">
              <a:buNone/>
            </a:pPr>
            <a:r>
              <a:rPr lang="en-US" sz="2925"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9" name="TextBox 8">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001997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“big picture” plan. </a:t>
            </a:r>
          </a:p>
          <a:p>
            <a:pPr marL="0" indent="0">
              <a:buNone/>
            </a:pPr>
            <a:endParaRPr lang="en-US" sz="2700" dirty="0"/>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671541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a plan for our lives.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2489966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589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3B28440D-9503-B905-39E6-998028BDC0EC}"/>
              </a:ext>
            </a:extLst>
          </p:cNvPr>
          <p:cNvSpPr>
            <a:spLocks noGrp="1"/>
          </p:cNvSpPr>
          <p:nvPr>
            <p:ph idx="1"/>
          </p:nvPr>
        </p:nvSpPr>
        <p:spPr>
          <a:xfrm>
            <a:off x="798513" y="1431925"/>
            <a:ext cx="7810500" cy="2830513"/>
          </a:xfrm>
        </p:spPr>
        <p:txBody>
          <a:bodyPr/>
          <a:lstStyle/>
          <a:p>
            <a:pPr marL="0" indent="0">
              <a:buFont typeface="Arial" panose="020B0604020202020204" pitchFamily="34" charset="0"/>
              <a:buNone/>
            </a:pPr>
            <a:r>
              <a:rPr lang="en-US" altLang="en-US"/>
              <a:t>2. Grace means giving someone something good that he or she doesn’t deserve. God has shown us a lot of grace by loving us and giving us kindness and gifts that we don’t deserve.</a:t>
            </a:r>
          </a:p>
        </p:txBody>
      </p:sp>
      <p:sp>
        <p:nvSpPr>
          <p:cNvPr id="10242" name="TextBox 3">
            <a:extLst>
              <a:ext uri="{FF2B5EF4-FFF2-40B4-BE49-F238E27FC236}">
                <a16:creationId xmlns:a16="http://schemas.microsoft.com/office/drawing/2014/main" id="{C8378AE3-FD51-1090-FA90-A5A0A2F0386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2CEC4004-E949-9F90-38FC-67290473340C}"/>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We can trust God’s work in our lives.</a:t>
            </a:r>
            <a:r>
              <a:rPr lang="en-US" sz="2700" b="1" dirty="0"/>
              <a:t> </a:t>
            </a:r>
            <a:r>
              <a:rPr lang="en-US" sz="2700" dirty="0"/>
              <a:t>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48197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8" name="Content Placeholder 2">
            <a:extLst>
              <a:ext uri="{FF2B5EF4-FFF2-40B4-BE49-F238E27FC236}">
                <a16:creationId xmlns:a16="http://schemas.microsoft.com/office/drawing/2014/main" id="{524AE468-E17E-364F-B9C1-5118A033ACCB}"/>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8:28 </a:t>
            </a:r>
            <a:endParaRPr lang="en-US" sz="2700" dirty="0"/>
          </a:p>
          <a:p>
            <a:pPr marL="0" indent="0">
              <a:buNone/>
            </a:pPr>
            <a:r>
              <a:rPr lang="en-US" sz="2700" i="1" dirty="0"/>
              <a:t>And we know that in all things God works for the good of those who love Him,</a:t>
            </a:r>
            <a:r>
              <a:rPr lang="en-US" sz="2700" b="1" i="1" dirty="0"/>
              <a:t> </a:t>
            </a:r>
            <a:r>
              <a:rPr lang="en-US" sz="2700" i="1" dirty="0"/>
              <a:t>who</a:t>
            </a:r>
            <a:r>
              <a:rPr lang="en-US" sz="2700" b="1" i="1" dirty="0"/>
              <a:t> </a:t>
            </a:r>
            <a:r>
              <a:rPr lang="en-US" sz="2700" i="1" dirty="0"/>
              <a:t>have been called according to His </a:t>
            </a:r>
            <a:r>
              <a:rPr lang="en-US" sz="2700" i="1"/>
              <a:t>purpose.</a:t>
            </a:r>
            <a:endParaRPr lang="en-US" sz="2700" dirty="0"/>
          </a:p>
        </p:txBody>
      </p:sp>
    </p:spTree>
    <p:extLst>
      <p:ext uri="{BB962C8B-B14F-4D97-AF65-F5344CB8AC3E}">
        <p14:creationId xmlns:p14="http://schemas.microsoft.com/office/powerpoint/2010/main" val="3048480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How does it encourage you to know that God’s plan for you is good? </a:t>
            </a:r>
          </a:p>
          <a:p>
            <a:r>
              <a:rPr lang="en-US" sz="2550" dirty="0"/>
              <a:t>How can trusting in God’s goodness and His plan for </a:t>
            </a:r>
            <a:br>
              <a:rPr lang="en-US" sz="2550" dirty="0"/>
            </a:br>
            <a:r>
              <a:rPr lang="en-US" sz="2550" dirty="0"/>
              <a:t>your life help you when you face a hard time at school </a:t>
            </a:r>
            <a:br>
              <a:rPr lang="en-US" sz="2550" dirty="0"/>
            </a:br>
            <a:r>
              <a:rPr lang="en-US" sz="2550" dirty="0"/>
              <a:t>or at home? </a:t>
            </a:r>
          </a:p>
          <a:p>
            <a:r>
              <a:rPr lang="en-US" sz="2550" dirty="0"/>
              <a:t>What is one situation that someone you know is currently facing in which you can trust God to work? </a:t>
            </a:r>
            <a:r>
              <a:rPr lang="en-US" sz="2700" dirty="0"/>
              <a:t> </a:t>
            </a:r>
            <a:endParaRPr lang="en-US" sz="2400" dirty="0"/>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987993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loving, faithful, and good. </a:t>
            </a:r>
          </a:p>
          <a:p>
            <a:r>
              <a:rPr lang="en-US" sz="2700" dirty="0"/>
              <a:t>We can trust Him to work all things in our lives for our good and His glory, because He promised to fulfill the plan that He has for our lives. </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9403585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13211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51988" cy="5197953"/>
          </a:xfrm>
          <a:prstGeom prst="rect">
            <a:avLst/>
          </a:prstGeom>
        </p:spPr>
      </p:pic>
      <p:sp>
        <p:nvSpPr>
          <p:cNvPr id="5" name="TextBox 4">
            <a:extLst>
              <a:ext uri="{FF2B5EF4-FFF2-40B4-BE49-F238E27FC236}">
                <a16:creationId xmlns:a16="http://schemas.microsoft.com/office/drawing/2014/main" id="{87EA3196-0822-9E4E-9ED9-845A2F0580EB}"/>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3485088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8" name="TextBox 7">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505957"/>
            <a:ext cx="8082209" cy="3015393"/>
          </a:xfrm>
        </p:spPr>
        <p:txBody>
          <a:bodyPr>
            <a:normAutofit/>
          </a:bodyPr>
          <a:lstStyle/>
          <a:p>
            <a:pPr marL="0" indent="0">
              <a:buNone/>
            </a:pPr>
            <a:r>
              <a:rPr lang="en-US" sz="2700" b="1" i="1" dirty="0"/>
              <a:t>Lesson Summary</a:t>
            </a:r>
            <a:endParaRPr lang="en-US" dirty="0"/>
          </a:p>
          <a:p>
            <a:pPr marL="0" indent="0">
              <a:buNone/>
            </a:pPr>
            <a:r>
              <a:rPr lang="en-US" sz="3000" dirty="0"/>
              <a:t>When we remember who God is, it strengthens our faith in Him. Scripture tells us that God is trustworthy, loving, faithful, patient, and always at work in our lives.</a:t>
            </a:r>
            <a:endParaRPr lang="en-US" sz="2925" dirty="0"/>
          </a:p>
          <a:p>
            <a:pPr marL="0" indent="0">
              <a:buNone/>
            </a:pPr>
            <a:endParaRPr lang="en-US" sz="2925" dirty="0"/>
          </a:p>
        </p:txBody>
      </p:sp>
    </p:spTree>
    <p:extLst>
      <p:ext uri="{BB962C8B-B14F-4D97-AF65-F5344CB8AC3E}">
        <p14:creationId xmlns:p14="http://schemas.microsoft.com/office/powerpoint/2010/main" val="41399882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is trustworthy and faithful.  </a:t>
            </a:r>
          </a:p>
        </p:txBody>
      </p:sp>
      <p:sp>
        <p:nvSpPr>
          <p:cNvPr id="8" name="TextBox 7">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480768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loving.  </a:t>
            </a:r>
          </a:p>
          <a:p>
            <a:pPr marL="0" indent="0">
              <a:buNone/>
            </a:pPr>
            <a:endParaRPr lang="en-US" sz="2700" dirty="0"/>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051417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patient.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800185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17B0CB59-ACD8-5672-378E-1DD588FA414E}"/>
              </a:ext>
            </a:extLst>
          </p:cNvPr>
          <p:cNvSpPr>
            <a:spLocks noGrp="1"/>
          </p:cNvSpPr>
          <p:nvPr>
            <p:ph idx="1"/>
          </p:nvPr>
        </p:nvSpPr>
        <p:spPr>
          <a:xfrm>
            <a:off x="985838" y="1344613"/>
            <a:ext cx="7385050" cy="3213100"/>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it is by grace you have been saved, through faith — and this not from yourselves, it is the gift of God— not by works, so that no one can boast.</a:t>
            </a:r>
          </a:p>
        </p:txBody>
      </p:sp>
      <p:sp>
        <p:nvSpPr>
          <p:cNvPr id="11266" name="TextBox 4">
            <a:extLst>
              <a:ext uri="{FF2B5EF4-FFF2-40B4-BE49-F238E27FC236}">
                <a16:creationId xmlns:a16="http://schemas.microsoft.com/office/drawing/2014/main" id="{33413AA0-8888-AA3D-8305-EEFF49DD55D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502CA851-7B1F-FCEB-6B8B-5835740728E8}"/>
              </a:ext>
            </a:extLst>
          </p:cNvPr>
          <p:cNvSpPr>
            <a:spLocks noGrp="1"/>
          </p:cNvSpPr>
          <p:nvPr>
            <p:ph type="ftr" sz="quarter" idx="11"/>
          </p:nvPr>
        </p:nvSpPr>
        <p:spPr/>
        <p:txBody>
          <a:bodyPr/>
          <a:lstStyle/>
          <a:p>
            <a:pPr>
              <a:defRPr/>
            </a:pPr>
            <a:r>
              <a:rPr lang="en-US"/>
              <a:t>NIV</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633162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1648838"/>
            <a:ext cx="6000750" cy="3007613"/>
          </a:xfrm>
        </p:spPr>
        <p:txBody>
          <a:bodyPr>
            <a:normAutofit/>
          </a:bodyPr>
          <a:lstStyle/>
          <a:p>
            <a:pPr marL="0" indent="0">
              <a:buNone/>
            </a:pPr>
            <a:r>
              <a:rPr lang="en-US" sz="2700" b="1" i="1" dirty="0"/>
              <a:t>Memorize</a:t>
            </a:r>
            <a:endParaRPr lang="en-US" dirty="0"/>
          </a:p>
          <a:p>
            <a:pPr marL="0" indent="0">
              <a:buNone/>
            </a:pPr>
            <a:r>
              <a:rPr lang="pt-BR" sz="2700" dirty="0" err="1"/>
              <a:t>Psalm</a:t>
            </a:r>
            <a:r>
              <a:rPr lang="pt-BR" sz="2700" dirty="0"/>
              <a:t> 9:10 </a:t>
            </a:r>
          </a:p>
          <a:p>
            <a:pPr marL="0" indent="0">
              <a:buNone/>
            </a:pPr>
            <a:r>
              <a:rPr lang="it-IT" sz="2700" dirty="0"/>
              <a:t>Romans 8:38-39 </a:t>
            </a:r>
          </a:p>
          <a:p>
            <a:pPr marL="0" indent="0">
              <a:buNone/>
            </a:pPr>
            <a:r>
              <a:rPr lang="it-IT" sz="2700" dirty="0" err="1"/>
              <a:t>Deuteronomy</a:t>
            </a:r>
            <a:r>
              <a:rPr lang="it-IT" sz="2700" dirty="0"/>
              <a:t> 7:9 </a:t>
            </a:r>
          </a:p>
          <a:p>
            <a:pPr marL="0" indent="0">
              <a:buNone/>
            </a:pPr>
            <a:r>
              <a:rPr lang="de-DE" sz="2700" dirty="0"/>
              <a:t>2 Peter 3:9 </a:t>
            </a:r>
          </a:p>
          <a:p>
            <a:pPr marL="0" indent="0">
              <a:buNone/>
            </a:pPr>
            <a:r>
              <a:rPr lang="it-IT" sz="2700" dirty="0"/>
              <a:t>Romans 8:28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019764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dirty="0"/>
              <a:t>What does it mean that God is trustworthy? loving? faithful? </a:t>
            </a:r>
          </a:p>
          <a:p>
            <a:r>
              <a:rPr lang="en-US" dirty="0"/>
              <a:t>patient? always at work? </a:t>
            </a:r>
          </a:p>
          <a:p>
            <a:r>
              <a:rPr lang="en-US" dirty="0"/>
              <a:t>How does knowing these truths about God help you at home </a:t>
            </a:r>
          </a:p>
          <a:p>
            <a:r>
              <a:rPr lang="en-US" dirty="0"/>
              <a:t>or school? </a:t>
            </a:r>
          </a:p>
          <a:p>
            <a:r>
              <a:rPr lang="en-US" dirty="0"/>
              <a:t>Which of these characteristics stick out to you the most?</a:t>
            </a:r>
            <a:endParaRPr lang="en-US" sz="2400" dirty="0"/>
          </a:p>
          <a:p>
            <a:pPr marL="0" indent="0">
              <a:buNone/>
            </a:pPr>
            <a:r>
              <a:rPr lang="en-US" sz="2400" dirty="0"/>
              <a:t> </a:t>
            </a:r>
          </a:p>
          <a:p>
            <a:pPr marL="0" indent="0">
              <a:buNone/>
            </a:pPr>
            <a:endParaRPr lang="en-US" sz="2400" dirty="0"/>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277888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sz="1800" dirty="0"/>
          </a:p>
          <a:p>
            <a:r>
              <a:rPr lang="en-US" sz="2700" dirty="0"/>
              <a:t>God is trustworthy, loving, faithful, patient, and always at work. </a:t>
            </a:r>
          </a:p>
          <a:p>
            <a:r>
              <a:rPr lang="en-US" sz="2700" dirty="0"/>
              <a:t>When we recognize and apply these truths of God</a:t>
            </a:r>
            <a:br>
              <a:rPr lang="en-US" sz="2700" dirty="0"/>
            </a:br>
            <a:r>
              <a:rPr lang="en-US" sz="2700" dirty="0"/>
              <a:t>to our lives, we will desire to follow His plan for us. </a:t>
            </a:r>
            <a:br>
              <a:rPr lang="en-US" sz="2700" dirty="0"/>
            </a:br>
            <a:r>
              <a:rPr lang="en-US" sz="2700" dirty="0"/>
              <a:t>We will honor and glorify God as we become more </a:t>
            </a:r>
            <a:br>
              <a:rPr lang="en-US" sz="2700" dirty="0"/>
            </a:br>
            <a:r>
              <a:rPr lang="en-US" sz="2700" dirty="0"/>
              <a:t>like Jesus. </a:t>
            </a:r>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628675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1.6  God is …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1907060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7935" cy="5230874"/>
          </a:xfrm>
          <a:prstGeom prst="rect">
            <a:avLst/>
          </a:prstGeom>
        </p:spPr>
      </p:pic>
      <p:sp>
        <p:nvSpPr>
          <p:cNvPr id="5" name="TextBox 4">
            <a:extLst>
              <a:ext uri="{FF2B5EF4-FFF2-40B4-BE49-F238E27FC236}">
                <a16:creationId xmlns:a16="http://schemas.microsoft.com/office/drawing/2014/main" id="{D4A06E41-71C9-CA4D-8651-2DE47DF619E3}"/>
              </a:ext>
            </a:extLst>
          </p:cNvPr>
          <p:cNvSpPr txBox="1"/>
          <p:nvPr/>
        </p:nvSpPr>
        <p:spPr>
          <a:xfrm>
            <a:off x="6459496" y="4652319"/>
            <a:ext cx="2132315" cy="230832"/>
          </a:xfrm>
          <a:prstGeom prst="rect">
            <a:avLst/>
          </a:prstGeom>
          <a:noFill/>
        </p:spPr>
        <p:txBody>
          <a:bodyPr wrap="none" rtlCol="0">
            <a:spAutoFit/>
          </a:bodyPr>
          <a:lstStyle/>
          <a:p>
            <a:r>
              <a:rPr lang="en-US" sz="900" b="1" dirty="0"/>
              <a:t>© 2018 Awana® Clubs International. NIV</a:t>
            </a:r>
          </a:p>
        </p:txBody>
      </p:sp>
    </p:spTree>
    <p:extLst>
      <p:ext uri="{BB962C8B-B14F-4D97-AF65-F5344CB8AC3E}">
        <p14:creationId xmlns:p14="http://schemas.microsoft.com/office/powerpoint/2010/main" val="2024453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455" y="-70414"/>
            <a:ext cx="9288908" cy="5268367"/>
            <a:chOff x="-88607" y="-93885"/>
            <a:chExt cx="12385211" cy="7024489"/>
          </a:xfrm>
        </p:grpSpPr>
        <p:pic>
          <p:nvPicPr>
            <p:cNvPr id="5" name="Picture 4"/>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explains that our loving God offers undeserving sinners salvation, hope, and a relationship forever through Jesus Christ.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988147" cy="334900"/>
          </a:xfrm>
        </p:spPr>
        <p:txBody>
          <a:bodyPr>
            <a:noAutofit/>
          </a:bodyPr>
          <a:lstStyle/>
          <a:p>
            <a:r>
              <a:rPr lang="en-US" sz="2400" b="1" dirty="0"/>
              <a:t>2.1  The Bible Is the Explanation of God’s Grace</a:t>
            </a:r>
            <a:endParaRPr lang="en-US" sz="2400" b="1" dirty="0">
              <a:latin typeface="+mn-lt"/>
            </a:endParaRP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677684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455" y="-70414"/>
            <a:ext cx="9288908" cy="5268367"/>
            <a:chOff x="-88607" y="-93885"/>
            <a:chExt cx="12385211" cy="7024489"/>
          </a:xfrm>
        </p:grpSpPr>
        <p:pic>
          <p:nvPicPr>
            <p:cNvPr id="13" name="Picture 12"/>
            <p:cNvPicPr>
              <a:picLocks noChangeAspect="1"/>
            </p:cNvPicPr>
            <p:nvPr/>
          </p:nvPicPr>
          <p:blipFill>
            <a:blip r:embed="rId2"/>
            <a:stretch>
              <a:fillRect/>
            </a:stretch>
          </p:blipFill>
          <p:spPr>
            <a:xfrm>
              <a:off x="-88607" y="-93885"/>
              <a:ext cx="12385211" cy="7024489"/>
            </a:xfrm>
            <a:prstGeom prst="rect">
              <a:avLst/>
            </a:prstGeom>
          </p:spPr>
        </p:pic>
        <p:sp>
          <p:nvSpPr>
            <p:cNvPr id="14" name="Snip Diagonal Corner Rectangle 13"/>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503696" cy="334900"/>
          </a:xfrm>
        </p:spPr>
        <p:txBody>
          <a:bodyPr>
            <a:noAutofit/>
          </a:bodyPr>
          <a:lstStyle/>
          <a:p>
            <a:r>
              <a:rPr lang="en-US" sz="2400" b="1" dirty="0"/>
              <a:t>2.1  The Bible Is the Explanation of God’s Grace</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8055485" cy="2653160"/>
          </a:xfrm>
        </p:spPr>
        <p:txBody>
          <a:bodyPr/>
          <a:lstStyle/>
          <a:p>
            <a:pPr marL="0" indent="0">
              <a:buNone/>
            </a:pPr>
            <a:r>
              <a:rPr lang="en-US" sz="2700" b="1" i="1" dirty="0"/>
              <a:t>Main Lesson Teaching</a:t>
            </a:r>
            <a:endParaRPr lang="en-US" sz="2700" dirty="0"/>
          </a:p>
          <a:p>
            <a:r>
              <a:rPr lang="en-US" sz="2700" dirty="0"/>
              <a:t>The Bible tells us that our sin separates us from God.</a:t>
            </a:r>
            <a:br>
              <a:rPr lang="en-US" sz="2700" b="1" dirty="0"/>
            </a:br>
            <a:endParaRPr lang="en-US" sz="2700" dirty="0"/>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4086847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52832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440311" cy="2653160"/>
          </a:xfrm>
        </p:spPr>
        <p:txBody>
          <a:bodyPr/>
          <a:lstStyle/>
          <a:p>
            <a:pPr marL="0" indent="0">
              <a:buNone/>
            </a:pPr>
            <a:r>
              <a:rPr lang="en-US" sz="2700" b="1" i="1" dirty="0"/>
              <a:t>Main Lesson Teaching</a:t>
            </a:r>
          </a:p>
          <a:p>
            <a:r>
              <a:rPr lang="en-US" sz="2700" dirty="0"/>
              <a:t>The Bible tells us that we cannot do anything to save ourselves.</a:t>
            </a:r>
            <a:br>
              <a:rPr lang="en-US" sz="2700" b="1" dirty="0"/>
            </a:br>
            <a:r>
              <a:rPr lang="en-US" sz="2700" dirty="0"/>
              <a:t> </a:t>
            </a:r>
          </a:p>
          <a:p>
            <a:pPr marL="0" indent="0">
              <a:buNone/>
            </a:pPr>
            <a:endParaRPr lang="en-US" sz="27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3752553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79063"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97694" cy="2653160"/>
          </a:xfrm>
        </p:spPr>
        <p:txBody>
          <a:bodyPr/>
          <a:lstStyle/>
          <a:p>
            <a:pPr marL="0" indent="0">
              <a:buNone/>
            </a:pPr>
            <a:r>
              <a:rPr lang="en-US" sz="2700" b="1" i="1" dirty="0"/>
              <a:t>Main Lesson Teaching</a:t>
            </a:r>
            <a:endParaRPr lang="en-US" dirty="0"/>
          </a:p>
          <a:p>
            <a:r>
              <a:rPr lang="en-US" sz="2700" dirty="0"/>
              <a:t>The Bible tells us that God offers us grace.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359394" cy="230832"/>
          </a:xfrm>
          <a:prstGeom prst="rect">
            <a:avLst/>
          </a:prstGeom>
          <a:noFill/>
        </p:spPr>
        <p:txBody>
          <a:bodyPr wrap="none" rtlCol="0">
            <a:spAutoFit/>
          </a:bodyPr>
          <a:lstStyle/>
          <a:p>
            <a:r>
              <a:rPr lang="en-US" sz="900" b="1" dirty="0"/>
              <a:t>NIV</a:t>
            </a:r>
          </a:p>
        </p:txBody>
      </p:sp>
    </p:spTree>
    <p:extLst>
      <p:ext uri="{BB962C8B-B14F-4D97-AF65-F5344CB8AC3E}">
        <p14:creationId xmlns:p14="http://schemas.microsoft.com/office/powerpoint/2010/main" val="2702908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TotalTime>
  <Words>9753</Words>
  <Application>Microsoft Macintosh PowerPoint</Application>
  <PresentationFormat>On-screen Show (16:9)</PresentationFormat>
  <Paragraphs>1522</Paragraphs>
  <Slides>342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342</vt:i4>
      </vt:variant>
    </vt:vector>
  </HeadingPairs>
  <TitlesOfParts>
    <vt:vector size="348" baseType="lpstr">
      <vt:lpstr>Calibri</vt:lpstr>
      <vt:lpstr>ヒラギノ角ゴ Pro W3</vt:lpstr>
      <vt:lpstr>Lucida Grande</vt:lpstr>
      <vt:lpstr>Arial</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1.1  God is Trustworthy </vt:lpstr>
      <vt:lpstr>1.1  God is Trustworthy </vt:lpstr>
      <vt:lpstr>1.1  God is Trustworthy </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PowerPoint Presentation</vt:lpstr>
      <vt:lpstr>PowerPoint Presentation</vt:lpstr>
      <vt:lpstr>1.2  God is Loving</vt:lpstr>
      <vt:lpstr>1.2  God is Loving</vt:lpstr>
      <vt:lpstr>1.2  God is Loving</vt:lpstr>
      <vt:lpstr>PowerPoint Presentation</vt:lpstr>
      <vt:lpstr>PowerPoint Presentation</vt:lpstr>
      <vt:lpstr>PowerPoint Presentation</vt:lpstr>
      <vt:lpstr>PowerPoint Presentation</vt:lpstr>
      <vt:lpstr>1.3  God is Faithful</vt:lpstr>
      <vt:lpstr>1.3  God is Faithful</vt:lpstr>
      <vt:lpstr>1.3  God is Faithful</vt:lpstr>
      <vt:lpstr>1.3  God is Faithful</vt:lpstr>
      <vt:lpstr>1.3  God is Faithful</vt:lpstr>
      <vt:lpstr>1.3  God is Faithful</vt:lpstr>
      <vt:lpstr>PowerPoint Presentation</vt:lpstr>
      <vt:lpstr>PowerPoint Presentation</vt:lpstr>
      <vt:lpstr>PowerPoint Presentation</vt:lpstr>
      <vt:lpstr>PowerPoint Presentation</vt:lpstr>
      <vt:lpstr>1.4  God is Patient</vt:lpstr>
      <vt:lpstr>1.4  God is Patient</vt:lpstr>
      <vt:lpstr>1.4  God is Patient</vt:lpstr>
      <vt:lpstr>1.4  God is Patient</vt:lpstr>
      <vt:lpstr>1.4  God is Patient</vt:lpstr>
      <vt:lpstr>1.4  God is Patient</vt:lpstr>
      <vt:lpstr>PowerPoint Presentation</vt:lpstr>
      <vt:lpstr>PowerPoint Presentation</vt:lpstr>
      <vt:lpstr>PowerPoint Presentation</vt:lpstr>
      <vt:lpstr>PowerPoint Presentation</vt:lpstr>
      <vt:lpstr>1.5  God is Always at Work</vt:lpstr>
      <vt:lpstr>1.5  God is Always at Work</vt:lpstr>
      <vt:lpstr>1.5  God is Always at Work</vt:lpstr>
      <vt:lpstr>1.5  God is Always at Work</vt:lpstr>
      <vt:lpstr>1.5  God is Always at Work</vt:lpstr>
      <vt:lpstr>1.5  God is Always at Work</vt:lpstr>
      <vt:lpstr>PowerPoint Presentation</vt:lpstr>
      <vt:lpstr>PowerPoint Presentation</vt:lpstr>
      <vt:lpstr>PowerPoint Presentation</vt:lpstr>
      <vt:lpstr>PowerPoint Presentation</vt:lpstr>
      <vt:lpstr>1.6  God is … Review</vt:lpstr>
      <vt:lpstr>1.6  God is … Review</vt:lpstr>
      <vt:lpstr>1.6  God is … Review</vt:lpstr>
      <vt:lpstr>1.6  God is … Review</vt:lpstr>
      <vt:lpstr>1.6  God is … Review</vt:lpstr>
      <vt:lpstr>1.6  God is … Review</vt:lpstr>
      <vt:lpstr>PowerPoint Presentation</vt:lpstr>
      <vt:lpstr>PowerPoint Presentation</vt:lpstr>
      <vt:lpstr>PowerPoint Presentation</vt:lpstr>
      <vt:lpstr>PowerPoint Presentation</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PowerPoint Presentation</vt:lpstr>
      <vt:lpstr>PowerPoint Presentation</vt:lpstr>
      <vt:lpstr>PowerPoint Presentation</vt:lpstr>
      <vt:lpstr>PowerPoint Presentation</vt:lpstr>
      <vt:lpstr>2.2  The Bible Is God’s Story Shared With Us</vt:lpstr>
      <vt:lpstr>2.2  The Bible Is God’s Story Shared With Us</vt:lpstr>
      <vt:lpstr> 2.2  The Bible Is God’s Story Shared With Us</vt:lpstr>
      <vt:lpstr>2.2  The Bible Is God’s Story Shared With Us</vt:lpstr>
      <vt:lpstr>2.2  The Bible Is God’s Story Shared With Us</vt:lpstr>
      <vt:lpstr>2.2  The Bible Is God’s Story Shared With Us</vt:lpstr>
      <vt:lpstr>PowerPoint Presentation</vt:lpstr>
      <vt:lpstr>PowerPoint Presentation</vt:lpstr>
      <vt:lpstr>PowerPoint Presentation</vt:lpstr>
      <vt:lpstr>PowerPoint Presentation</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PowerPoint Presentation</vt:lpstr>
      <vt:lpstr>PowerPoint Presentation</vt:lpstr>
      <vt:lpstr>PowerPoint Presentation</vt:lpstr>
      <vt:lpstr>PowerPoint Presentation</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PowerPoint Presentation</vt:lpstr>
      <vt:lpstr>PowerPoint Presentation</vt:lpstr>
      <vt:lpstr>PowerPoint Presentation</vt:lpstr>
      <vt:lpstr>PowerPoint Presentation</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PowerPoint Presentation</vt:lpstr>
      <vt:lpstr>PowerPoint Presentation</vt:lpstr>
      <vt:lpstr>PowerPoint Presentation</vt:lpstr>
      <vt:lpstr>PowerPoint Presentation</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PowerPoint Presentation</vt:lpstr>
      <vt:lpstr>PowerPoint Presentation</vt:lpstr>
      <vt:lpstr>PowerPoint Presentation</vt:lpstr>
      <vt:lpstr>PowerPoint Presentation</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PowerPoint Presentation</vt:lpstr>
      <vt:lpstr>PowerPoint Presentation</vt:lpstr>
      <vt:lpstr>PowerPoint Presentation</vt:lpstr>
      <vt:lpstr>PowerPoint Presentation</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PowerPoint Presentation</vt:lpstr>
      <vt:lpstr>PowerPoint Presentation</vt:lpstr>
      <vt:lpstr>PowerPoint Presentation</vt:lpstr>
      <vt:lpstr>PowerPoint Presentation</vt:lpstr>
      <vt:lpstr>3.1  Jesus Reigns</vt:lpstr>
      <vt:lpstr>3.1  Jesus Reigns</vt:lpstr>
      <vt:lpstr>3.1  Jesus Reigns</vt:lpstr>
      <vt:lpstr>3.1  Jesus Reigns</vt:lpstr>
      <vt:lpstr>3.1  Jesus Reigns</vt:lpstr>
      <vt:lpstr>3.1  Jesus Reigns</vt:lpstr>
      <vt:lpstr>PowerPoint Presentation</vt:lpstr>
      <vt:lpstr>PowerPoint Presentation</vt:lpstr>
      <vt:lpstr>PowerPoint Presentation</vt:lpstr>
      <vt:lpstr>PowerPoint Presentation</vt:lpstr>
      <vt:lpstr>3.2  Jesus Serves</vt:lpstr>
      <vt:lpstr>3.2  Jesus Serves</vt:lpstr>
      <vt:lpstr>3.2  Jesus Serves</vt:lpstr>
      <vt:lpstr> 3.2  Jesus Serves</vt:lpstr>
      <vt:lpstr>3.2  Jesus Serves</vt:lpstr>
      <vt:lpstr>3.2  Jesus Serves</vt:lpstr>
      <vt:lpstr>PowerPoint Presentation</vt:lpstr>
      <vt:lpstr>PowerPoint Presentation</vt:lpstr>
      <vt:lpstr>PowerPoint Presentation</vt:lpstr>
      <vt:lpstr>PowerPoint Presentation</vt:lpstr>
      <vt:lpstr>3.3  Jesus Prays</vt:lpstr>
      <vt:lpstr>3.3  Jesus Prays</vt:lpstr>
      <vt:lpstr>3.3  Jesus Prays</vt:lpstr>
      <vt:lpstr>3.3  Jesus Prays</vt:lpstr>
      <vt:lpstr>3.3  Jesus Prays</vt:lpstr>
      <vt:lpstr>3.3  Jesus Prays</vt:lpstr>
      <vt:lpstr>PowerPoint Presentation</vt:lpstr>
      <vt:lpstr>PowerPoint Presentation</vt:lpstr>
      <vt:lpstr>PowerPoint Presentation</vt:lpstr>
      <vt:lpstr>PowerPoint Presentation</vt:lpstr>
      <vt:lpstr>3.4  Jesus Sacrifices</vt:lpstr>
      <vt:lpstr>3.4  Jesus Sacrifices</vt:lpstr>
      <vt:lpstr>3.4  Jesus Sacrifices</vt:lpstr>
      <vt:lpstr>3.4  Jesus Sacrifices</vt:lpstr>
      <vt:lpstr>3.4  Jesus Sacrifices</vt:lpstr>
      <vt:lpstr>3.4  Jesus Sacrifices</vt:lpstr>
      <vt:lpstr>PowerPoint Presentation</vt:lpstr>
      <vt:lpstr>PowerPoint Presentation</vt:lpstr>
      <vt:lpstr>PowerPoint Presentation</vt:lpstr>
      <vt:lpstr>PowerPoint Presentation</vt:lpstr>
      <vt:lpstr>3.5  Jesus Lives Again</vt:lpstr>
      <vt:lpstr>3.5  Jesus Lives Again</vt:lpstr>
      <vt:lpstr>3.5  Jesus Lives Again</vt:lpstr>
      <vt:lpstr>3.5  Jesus Lives Again</vt:lpstr>
      <vt:lpstr>3.5  Jesus Lives Again</vt:lpstr>
      <vt:lpstr>3.5  Jesus Lives Again</vt:lpstr>
      <vt:lpstr>PowerPoint Presentation</vt:lpstr>
      <vt:lpstr>PowerPoint Presentation</vt:lpstr>
      <vt:lpstr>PowerPoint Presentation</vt:lpstr>
      <vt:lpstr>PowerPoint Presentation</vt:lpstr>
      <vt:lpstr>3.6  Jesus Restores</vt:lpstr>
      <vt:lpstr>3.6  Jesus Restores</vt:lpstr>
      <vt:lpstr>3.6  Jesus Restores</vt:lpstr>
      <vt:lpstr>3.6  Jesus Restores</vt:lpstr>
      <vt:lpstr>3.6  Jesus Restores</vt:lpstr>
      <vt:lpstr>3.6  Jesus Restores</vt:lpstr>
      <vt:lpstr>3.6  Jesus Restores</vt:lpstr>
      <vt:lpstr>PowerPoint Presentation</vt:lpstr>
      <vt:lpstr>PowerPoint Presentation</vt:lpstr>
      <vt:lpstr>PowerPoint Presentation</vt:lpstr>
      <vt:lpstr>PowerPoint Presentation</vt:lpstr>
      <vt:lpstr>3.7  Jesus Gives</vt:lpstr>
      <vt:lpstr>3.7  Jesus Gives</vt:lpstr>
      <vt:lpstr>3.7  Jesus Gives</vt:lpstr>
      <vt:lpstr>3.7  Jesus Gives</vt:lpstr>
      <vt:lpstr>3.7  Jesus Gives</vt:lpstr>
      <vt:lpstr>3.7  Jesus Gives</vt:lpstr>
      <vt:lpstr>PowerPoint Presentation</vt:lpstr>
      <vt:lpstr>PowerPoint Presentation</vt:lpstr>
      <vt:lpstr>PowerPoint Presentation</vt:lpstr>
      <vt:lpstr>PowerPoint Presentation</vt:lpstr>
      <vt:lpstr>3.8  Jesus Review</vt:lpstr>
      <vt:lpstr>3.8  Jesus Review</vt:lpstr>
      <vt:lpstr>3.8  Jesus Review</vt:lpstr>
      <vt:lpstr>3.8  Jesus Review</vt:lpstr>
      <vt:lpstr>3.8  Jesus Review</vt:lpstr>
      <vt:lpstr>3.8  Jesus Review</vt:lpstr>
      <vt:lpstr>3.8  Jesus Review</vt:lpstr>
      <vt:lpstr>PowerPoint Presentation</vt:lpstr>
      <vt:lpstr>PowerPoint Presentation</vt:lpstr>
      <vt:lpstr>PowerPoint Presentation</vt:lpstr>
      <vt:lpstr>PowerPoint Presentation</vt:lpstr>
      <vt:lpstr>4.1  Discovery of Love</vt:lpstr>
      <vt:lpstr>4.1  Discovery of Love</vt:lpstr>
      <vt:lpstr>4.1  Discovery of Love</vt:lpstr>
      <vt:lpstr>4.1  Discovery of Love</vt:lpstr>
      <vt:lpstr>4.1  Discovery of Love</vt:lpstr>
      <vt:lpstr>4.1  Discovery of Love</vt:lpstr>
      <vt:lpstr>PowerPoint Presentation</vt:lpstr>
      <vt:lpstr>PowerPoint Presentation</vt:lpstr>
      <vt:lpstr>PowerPoint Presentation</vt:lpstr>
      <vt:lpstr>PowerPoint Presentation</vt:lpstr>
      <vt:lpstr>4.2  Discovery of Joy</vt:lpstr>
      <vt:lpstr>4.2  Discovery of Joy</vt:lpstr>
      <vt:lpstr>4.2  Discovery of Joy</vt:lpstr>
      <vt:lpstr>4.2  Discovery of Joy</vt:lpstr>
      <vt:lpstr>4.2  Discovery of Joy</vt:lpstr>
      <vt:lpstr>4.2  Discovery of Joy</vt:lpstr>
      <vt:lpstr>PowerPoint Presentation</vt:lpstr>
      <vt:lpstr>PowerPoint Presentation</vt:lpstr>
      <vt:lpstr>PowerPoint Presentation</vt:lpstr>
      <vt:lpstr>PowerPoint Presentation</vt:lpstr>
      <vt:lpstr>4.3  Discovery of Peace and Patience</vt:lpstr>
      <vt:lpstr>4.3  Discovery of Peace and Patience</vt:lpstr>
      <vt:lpstr>4.3  Discovery of Peace and Patience</vt:lpstr>
      <vt:lpstr>4.3  Discovery of Peace and Patience</vt:lpstr>
      <vt:lpstr>4.3  Discovery of Peace and Patience</vt:lpstr>
      <vt:lpstr>4.3  Discovery of Peace and Patience</vt:lpstr>
      <vt:lpstr>PowerPoint Presentation</vt:lpstr>
      <vt:lpstr>PowerPoint Presentation</vt:lpstr>
      <vt:lpstr>PowerPoint Presentation</vt:lpstr>
      <vt:lpstr>PowerPoint Presentation</vt:lpstr>
      <vt:lpstr>4.4  Discovery of Kindness and Goodness</vt:lpstr>
      <vt:lpstr>4.4  Discovery of Kindness and Goodness</vt:lpstr>
      <vt:lpstr>4.4  Discovery of Kindness and Goodness</vt:lpstr>
      <vt:lpstr>4.4  Discovery of Kindness and Goodness</vt:lpstr>
      <vt:lpstr>4.4  Discovery of Kindness and Goodness</vt:lpstr>
      <vt:lpstr>4.4  Discovery of Kindness and Goodness</vt:lpstr>
      <vt:lpstr>PowerPoint Presentation</vt:lpstr>
      <vt:lpstr>PowerPoint Presentation</vt:lpstr>
      <vt:lpstr>PowerPoint Presentation</vt:lpstr>
      <vt:lpstr>PowerPoint Presentation</vt:lpstr>
      <vt:lpstr>4.5  Discovery of Faithfulness</vt:lpstr>
      <vt:lpstr>4.5  Discovery of Faithfulness</vt:lpstr>
      <vt:lpstr>4.5  Discovery of Faithfulness</vt:lpstr>
      <vt:lpstr>4.5  Discovery of Faithfulness</vt:lpstr>
      <vt:lpstr>4.5  Discovery of Faithfulness</vt:lpstr>
      <vt:lpstr>4.5  Discovery of Faithfulness</vt:lpstr>
      <vt:lpstr>PowerPoint Presentation</vt:lpstr>
      <vt:lpstr>PowerPoint Presentation</vt:lpstr>
      <vt:lpstr>PowerPoint Presentation</vt:lpstr>
      <vt:lpstr>PowerPoint Presentation</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PowerPoint Presentation</vt:lpstr>
      <vt:lpstr>PowerPoint Presentation</vt:lpstr>
      <vt:lpstr>PowerPoint Presentation</vt:lpstr>
      <vt:lpstr>PowerPoint Presentation</vt:lpstr>
      <vt:lpstr>4.7  Discovery of Grace</vt:lpstr>
      <vt:lpstr>4.7  Discovery of Grace</vt:lpstr>
      <vt:lpstr>4.7  Discovery of Grace</vt:lpstr>
      <vt:lpstr>4.7  Discovery of Grace</vt:lpstr>
      <vt:lpstr>4.7  Discovery of Grace</vt:lpstr>
      <vt:lpstr>4.7  Discovery of Grace</vt:lpstr>
      <vt:lpstr>PowerPoint Presentation</vt:lpstr>
      <vt:lpstr>PowerPoint Presentation</vt:lpstr>
      <vt:lpstr>PowerPoint Presentation</vt:lpstr>
      <vt:lpstr>PowerPoint Presentation</vt:lpstr>
      <vt:lpstr>4.8  Discovery of… Review</vt:lpstr>
      <vt:lpstr>4.8  Discovery of… Review</vt:lpstr>
      <vt:lpstr>4.8  Discovery of… Review</vt:lpstr>
      <vt:lpstr>4.8  Discovery of… Review</vt:lpstr>
      <vt:lpstr>4.8  Discovery of… Review</vt:lpstr>
      <vt:lpstr>4.8  Discovery of… Review</vt:lpstr>
      <vt:lpstr>4.8  Discovery of… Review</vt:lpstr>
      <vt:lpstr>4.8  Discovery of… Review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Awana Employee</dc:creator>
  <cp:lastModifiedBy>Tim Sandvall</cp:lastModifiedBy>
  <cp:revision>45</cp:revision>
  <cp:lastPrinted>2016-06-13T15:20:36Z</cp:lastPrinted>
  <dcterms:created xsi:type="dcterms:W3CDTF">2016-05-27T17:26:03Z</dcterms:created>
  <dcterms:modified xsi:type="dcterms:W3CDTF">2023-08-12T01:07:18Z</dcterms:modified>
</cp:coreProperties>
</file>